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35" r:id="rId5"/>
    <p:sldId id="347" r:id="rId6"/>
    <p:sldId id="348" r:id="rId7"/>
    <p:sldId id="336" r:id="rId8"/>
    <p:sldId id="337" r:id="rId9"/>
    <p:sldId id="339" r:id="rId10"/>
    <p:sldId id="338" r:id="rId11"/>
    <p:sldId id="341" r:id="rId12"/>
    <p:sldId id="342" r:id="rId13"/>
    <p:sldId id="350" r:id="rId14"/>
    <p:sldId id="349" r:id="rId15"/>
    <p:sldId id="340" r:id="rId16"/>
    <p:sldId id="365" r:id="rId17"/>
    <p:sldId id="364" r:id="rId18"/>
    <p:sldId id="366" r:id="rId19"/>
    <p:sldId id="369" r:id="rId20"/>
    <p:sldId id="367" r:id="rId21"/>
    <p:sldId id="370" r:id="rId22"/>
    <p:sldId id="368" r:id="rId23"/>
    <p:sldId id="371" r:id="rId24"/>
    <p:sldId id="351" r:id="rId25"/>
    <p:sldId id="353" r:id="rId26"/>
    <p:sldId id="354" r:id="rId27"/>
    <p:sldId id="358" r:id="rId28"/>
    <p:sldId id="361" r:id="rId29"/>
    <p:sldId id="363" r:id="rId30"/>
    <p:sldId id="355" r:id="rId31"/>
    <p:sldId id="375" r:id="rId32"/>
    <p:sldId id="356" r:id="rId33"/>
    <p:sldId id="376" r:id="rId34"/>
    <p:sldId id="372" r:id="rId35"/>
    <p:sldId id="362" r:id="rId36"/>
    <p:sldId id="373" r:id="rId37"/>
    <p:sldId id="3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C48819-5FAD-4C7D-BDF7-1401FC58937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B851009-42C4-4385-BD98-F649A1239F1D}">
      <dgm:prSet/>
      <dgm:spPr/>
      <dgm:t>
        <a:bodyPr/>
        <a:lstStyle/>
        <a:p>
          <a:pPr>
            <a:defRPr b="1"/>
          </a:pPr>
          <a:r>
            <a:rPr lang="en-US"/>
            <a:t>React js </a:t>
          </a:r>
        </a:p>
      </dgm:t>
    </dgm:pt>
    <dgm:pt modelId="{DEBFE950-5580-4685-A7E5-D543E801F467}" type="parTrans" cxnId="{5712C5F2-02F8-4085-86B3-9EDB9C7479F2}">
      <dgm:prSet/>
      <dgm:spPr/>
      <dgm:t>
        <a:bodyPr/>
        <a:lstStyle/>
        <a:p>
          <a:endParaRPr lang="en-US"/>
        </a:p>
      </dgm:t>
    </dgm:pt>
    <dgm:pt modelId="{5F11174D-8A04-4482-A577-E4BBAAB6DB75}" type="sibTrans" cxnId="{5712C5F2-02F8-4085-86B3-9EDB9C7479F2}">
      <dgm:prSet/>
      <dgm:spPr/>
      <dgm:t>
        <a:bodyPr/>
        <a:lstStyle/>
        <a:p>
          <a:endParaRPr lang="en-US"/>
        </a:p>
      </dgm:t>
    </dgm:pt>
    <dgm:pt modelId="{6E38CD11-03D8-44BC-B1C1-B6FF2450F256}">
      <dgm:prSet/>
      <dgm:spPr/>
      <dgm:t>
        <a:bodyPr/>
        <a:lstStyle/>
        <a:p>
          <a:r>
            <a:rPr lang="en-US"/>
            <a:t>Reusable components</a:t>
          </a:r>
        </a:p>
      </dgm:t>
    </dgm:pt>
    <dgm:pt modelId="{AD26DDF1-4EC1-414B-9161-4AA57EA6A036}" type="parTrans" cxnId="{377D3F18-8B7E-4CC4-A154-D1F5C9015CCC}">
      <dgm:prSet/>
      <dgm:spPr/>
      <dgm:t>
        <a:bodyPr/>
        <a:lstStyle/>
        <a:p>
          <a:endParaRPr lang="en-US"/>
        </a:p>
      </dgm:t>
    </dgm:pt>
    <dgm:pt modelId="{AF87FB90-5CB4-46A8-92C9-5F9174CE40C1}" type="sibTrans" cxnId="{377D3F18-8B7E-4CC4-A154-D1F5C9015CCC}">
      <dgm:prSet/>
      <dgm:spPr/>
      <dgm:t>
        <a:bodyPr/>
        <a:lstStyle/>
        <a:p>
          <a:endParaRPr lang="en-US"/>
        </a:p>
      </dgm:t>
    </dgm:pt>
    <dgm:pt modelId="{D5B5A72F-4C7D-424D-84C3-0F30EEFBB45A}">
      <dgm:prSet/>
      <dgm:spPr/>
      <dgm:t>
        <a:bodyPr/>
        <a:lstStyle/>
        <a:p>
          <a:r>
            <a:rPr lang="en-US" dirty="0"/>
            <a:t>In Pearl, we leverage this concept to create components that can be used across different parts of the application.</a:t>
          </a:r>
        </a:p>
      </dgm:t>
    </dgm:pt>
    <dgm:pt modelId="{4C99BA20-A599-4A4E-90B0-604FEABABE85}" type="parTrans" cxnId="{96E99ECF-3D3D-4165-9957-49493DA466FB}">
      <dgm:prSet/>
      <dgm:spPr/>
      <dgm:t>
        <a:bodyPr/>
        <a:lstStyle/>
        <a:p>
          <a:endParaRPr lang="en-US"/>
        </a:p>
      </dgm:t>
    </dgm:pt>
    <dgm:pt modelId="{A9659D9E-20BF-4FF4-9C3F-170A87DA459F}" type="sibTrans" cxnId="{96E99ECF-3D3D-4165-9957-49493DA466FB}">
      <dgm:prSet/>
      <dgm:spPr/>
      <dgm:t>
        <a:bodyPr/>
        <a:lstStyle/>
        <a:p>
          <a:endParaRPr lang="en-US"/>
        </a:p>
      </dgm:t>
    </dgm:pt>
    <dgm:pt modelId="{ECCC86DE-830A-4FD7-BB46-787B718FA64D}">
      <dgm:prSet/>
      <dgm:spPr/>
      <dgm:t>
        <a:bodyPr/>
        <a:lstStyle/>
        <a:p>
          <a:pPr>
            <a:defRPr b="1"/>
          </a:pPr>
          <a:r>
            <a:rPr lang="en-US"/>
            <a:t>Nextjs </a:t>
          </a:r>
        </a:p>
      </dgm:t>
    </dgm:pt>
    <dgm:pt modelId="{1AD268E2-D409-47A7-B231-297D50291E7B}" type="parTrans" cxnId="{6CAF19F4-9E9E-41C2-A604-0AF5B23A65EE}">
      <dgm:prSet/>
      <dgm:spPr/>
      <dgm:t>
        <a:bodyPr/>
        <a:lstStyle/>
        <a:p>
          <a:endParaRPr lang="en-US"/>
        </a:p>
      </dgm:t>
    </dgm:pt>
    <dgm:pt modelId="{8EC50776-F8CF-49F5-AF93-FB6E9D0D4D29}" type="sibTrans" cxnId="{6CAF19F4-9E9E-41C2-A604-0AF5B23A65EE}">
      <dgm:prSet/>
      <dgm:spPr/>
      <dgm:t>
        <a:bodyPr/>
        <a:lstStyle/>
        <a:p>
          <a:endParaRPr lang="en-US"/>
        </a:p>
      </dgm:t>
    </dgm:pt>
    <dgm:pt modelId="{B0893AAE-E0FB-495A-995C-B196C45233A2}">
      <dgm:prSet/>
      <dgm:spPr/>
      <dgm:t>
        <a:bodyPr/>
        <a:lstStyle/>
        <a:p>
          <a:r>
            <a:rPr lang="en-US"/>
            <a:t>SSR and SSG</a:t>
          </a:r>
        </a:p>
      </dgm:t>
    </dgm:pt>
    <dgm:pt modelId="{005A12E2-11C9-4EA2-98BA-ADF03BD7EA27}" type="parTrans" cxnId="{9D6A8CCB-E8C7-4676-8220-CA3DFE06942A}">
      <dgm:prSet/>
      <dgm:spPr/>
      <dgm:t>
        <a:bodyPr/>
        <a:lstStyle/>
        <a:p>
          <a:endParaRPr lang="en-US"/>
        </a:p>
      </dgm:t>
    </dgm:pt>
    <dgm:pt modelId="{8E0E37D2-44CB-4E03-ABF0-FE9ACEFFC166}" type="sibTrans" cxnId="{9D6A8CCB-E8C7-4676-8220-CA3DFE06942A}">
      <dgm:prSet/>
      <dgm:spPr/>
      <dgm:t>
        <a:bodyPr/>
        <a:lstStyle/>
        <a:p>
          <a:endParaRPr lang="en-US"/>
        </a:p>
      </dgm:t>
    </dgm:pt>
    <dgm:pt modelId="{2C607159-3575-422D-8189-AB883375BA2F}">
      <dgm:prSet/>
      <dgm:spPr/>
      <dgm:t>
        <a:bodyPr/>
        <a:lstStyle/>
        <a:p>
          <a:r>
            <a:rPr lang="en-US" b="1"/>
            <a:t>Server-side rendering(SSR) </a:t>
          </a:r>
          <a:r>
            <a:rPr lang="en-US"/>
            <a:t>is a technique where HTML is generated on the server for each request. Next.js makes SSR straightforward</a:t>
          </a:r>
        </a:p>
      </dgm:t>
    </dgm:pt>
    <dgm:pt modelId="{D06940D6-687F-4201-B7F9-E5B27D2AAFA7}" type="parTrans" cxnId="{3A01FDDB-59A5-4F34-8C54-25DD39D83A0E}">
      <dgm:prSet/>
      <dgm:spPr/>
      <dgm:t>
        <a:bodyPr/>
        <a:lstStyle/>
        <a:p>
          <a:endParaRPr lang="en-US"/>
        </a:p>
      </dgm:t>
    </dgm:pt>
    <dgm:pt modelId="{0CB46F74-495C-4104-BEDF-8D9FD8164FC9}" type="sibTrans" cxnId="{3A01FDDB-59A5-4F34-8C54-25DD39D83A0E}">
      <dgm:prSet/>
      <dgm:spPr/>
      <dgm:t>
        <a:bodyPr/>
        <a:lstStyle/>
        <a:p>
          <a:endParaRPr lang="en-US"/>
        </a:p>
      </dgm:t>
    </dgm:pt>
    <dgm:pt modelId="{AE97EBF5-F7CC-4D79-B23B-7BACB5CD1BD5}">
      <dgm:prSet/>
      <dgm:spPr/>
      <dgm:t>
        <a:bodyPr/>
        <a:lstStyle/>
        <a:p>
          <a:r>
            <a:rPr lang="en-US" b="1"/>
            <a:t>Static Site Generation (SSG):</a:t>
          </a:r>
          <a:r>
            <a:rPr lang="en-US"/>
            <a:t> Pre-render pages at build time for static content, combining the benefits of static and dynamic sites.</a:t>
          </a:r>
        </a:p>
      </dgm:t>
    </dgm:pt>
    <dgm:pt modelId="{E6725ADD-C62E-4AFB-9A4C-21B85972C3B2}" type="parTrans" cxnId="{2FC65BAD-93E8-4310-B161-92BB04196255}">
      <dgm:prSet/>
      <dgm:spPr/>
      <dgm:t>
        <a:bodyPr/>
        <a:lstStyle/>
        <a:p>
          <a:endParaRPr lang="en-US"/>
        </a:p>
      </dgm:t>
    </dgm:pt>
    <dgm:pt modelId="{54767A46-9905-49DA-8160-C09D797125BF}" type="sibTrans" cxnId="{2FC65BAD-93E8-4310-B161-92BB04196255}">
      <dgm:prSet/>
      <dgm:spPr/>
      <dgm:t>
        <a:bodyPr/>
        <a:lstStyle/>
        <a:p>
          <a:endParaRPr lang="en-US"/>
        </a:p>
      </dgm:t>
    </dgm:pt>
    <dgm:pt modelId="{DF4F43E2-6B9D-40A9-8C29-432B44F9615B}">
      <dgm:prSet/>
      <dgm:spPr/>
      <dgm:t>
        <a:bodyPr/>
        <a:lstStyle/>
        <a:p>
          <a:pPr>
            <a:defRPr b="1"/>
          </a:pPr>
          <a:r>
            <a:rPr lang="en-US"/>
            <a:t>Tailwind css</a:t>
          </a:r>
        </a:p>
      </dgm:t>
    </dgm:pt>
    <dgm:pt modelId="{00D6E62E-B509-45E6-BE3C-9CE68290CD72}" type="parTrans" cxnId="{7267582B-9A8C-4B81-A64B-E0B5FDCC8297}">
      <dgm:prSet/>
      <dgm:spPr/>
      <dgm:t>
        <a:bodyPr/>
        <a:lstStyle/>
        <a:p>
          <a:endParaRPr lang="en-US"/>
        </a:p>
      </dgm:t>
    </dgm:pt>
    <dgm:pt modelId="{1A867C03-6ADB-4B9A-903F-577605EA2EC8}" type="sibTrans" cxnId="{7267582B-9A8C-4B81-A64B-E0B5FDCC8297}">
      <dgm:prSet/>
      <dgm:spPr/>
      <dgm:t>
        <a:bodyPr/>
        <a:lstStyle/>
        <a:p>
          <a:endParaRPr lang="en-US"/>
        </a:p>
      </dgm:t>
    </dgm:pt>
    <dgm:pt modelId="{2A579C58-9BE1-4F7F-8136-A2B402B162AE}">
      <dgm:prSet/>
      <dgm:spPr/>
      <dgm:t>
        <a:bodyPr/>
        <a:lstStyle/>
        <a:p>
          <a:r>
            <a:rPr lang="en-US"/>
            <a:t>Tailwind CSS allows for rapid development by providing utility classes that can be combined to create complex designs directly within your HTML</a:t>
          </a:r>
        </a:p>
      </dgm:t>
    </dgm:pt>
    <dgm:pt modelId="{752132CB-6226-4229-98F0-F530504D214E}" type="parTrans" cxnId="{DC7E57B9-C386-4460-9F46-E3C35CAA4ED6}">
      <dgm:prSet/>
      <dgm:spPr/>
      <dgm:t>
        <a:bodyPr/>
        <a:lstStyle/>
        <a:p>
          <a:endParaRPr lang="en-US"/>
        </a:p>
      </dgm:t>
    </dgm:pt>
    <dgm:pt modelId="{D01423C2-6AF7-4592-B19C-30968718F1BF}" type="sibTrans" cxnId="{DC7E57B9-C386-4460-9F46-E3C35CAA4ED6}">
      <dgm:prSet/>
      <dgm:spPr/>
      <dgm:t>
        <a:bodyPr/>
        <a:lstStyle/>
        <a:p>
          <a:endParaRPr lang="en-US"/>
        </a:p>
      </dgm:t>
    </dgm:pt>
    <dgm:pt modelId="{EA968A23-AF90-43DE-8738-9C6479483869}" type="pres">
      <dgm:prSet presAssocID="{C1C48819-5FAD-4C7D-BDF7-1401FC589375}" presName="root" presStyleCnt="0">
        <dgm:presLayoutVars>
          <dgm:dir/>
          <dgm:resizeHandles val="exact"/>
        </dgm:presLayoutVars>
      </dgm:prSet>
      <dgm:spPr/>
    </dgm:pt>
    <dgm:pt modelId="{D87DF88B-D754-4138-94A3-60BF47836975}" type="pres">
      <dgm:prSet presAssocID="{CB851009-42C4-4385-BD98-F649A1239F1D}" presName="compNode" presStyleCnt="0"/>
      <dgm:spPr/>
    </dgm:pt>
    <dgm:pt modelId="{0DDA5495-0FF3-48CC-BB0B-3C6718855967}" type="pres">
      <dgm:prSet presAssocID="{CB851009-42C4-4385-BD98-F649A1239F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813D579-ECB5-42A2-B936-8DFD5836598D}" type="pres">
      <dgm:prSet presAssocID="{CB851009-42C4-4385-BD98-F649A1239F1D}" presName="iconSpace" presStyleCnt="0"/>
      <dgm:spPr/>
    </dgm:pt>
    <dgm:pt modelId="{177D62E3-F4E4-4BA7-97C6-B8BA68C8C053}" type="pres">
      <dgm:prSet presAssocID="{CB851009-42C4-4385-BD98-F649A1239F1D}" presName="parTx" presStyleLbl="revTx" presStyleIdx="0" presStyleCnt="6">
        <dgm:presLayoutVars>
          <dgm:chMax val="0"/>
          <dgm:chPref val="0"/>
        </dgm:presLayoutVars>
      </dgm:prSet>
      <dgm:spPr/>
    </dgm:pt>
    <dgm:pt modelId="{F4F346A2-BC61-4412-81F2-B96A905083FE}" type="pres">
      <dgm:prSet presAssocID="{CB851009-42C4-4385-BD98-F649A1239F1D}" presName="txSpace" presStyleCnt="0"/>
      <dgm:spPr/>
    </dgm:pt>
    <dgm:pt modelId="{F5BDC929-872B-4E9B-8FA5-C9BDB760A0D9}" type="pres">
      <dgm:prSet presAssocID="{CB851009-42C4-4385-BD98-F649A1239F1D}" presName="desTx" presStyleLbl="revTx" presStyleIdx="1" presStyleCnt="6">
        <dgm:presLayoutVars/>
      </dgm:prSet>
      <dgm:spPr/>
    </dgm:pt>
    <dgm:pt modelId="{57907F6C-50C4-497E-AE57-F26775C74E3B}" type="pres">
      <dgm:prSet presAssocID="{5F11174D-8A04-4482-A577-E4BBAAB6DB75}" presName="sibTrans" presStyleCnt="0"/>
      <dgm:spPr/>
    </dgm:pt>
    <dgm:pt modelId="{33914E1B-7017-42F6-B34A-5814C8BD7429}" type="pres">
      <dgm:prSet presAssocID="{ECCC86DE-830A-4FD7-BB46-787B718FA64D}" presName="compNode" presStyleCnt="0"/>
      <dgm:spPr/>
    </dgm:pt>
    <dgm:pt modelId="{3CB88D9D-8774-49E9-9861-D12F9BBED255}" type="pres">
      <dgm:prSet presAssocID="{ECCC86DE-830A-4FD7-BB46-787B718FA6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A33DD0B-79EF-4715-B639-009A95C08A59}" type="pres">
      <dgm:prSet presAssocID="{ECCC86DE-830A-4FD7-BB46-787B718FA64D}" presName="iconSpace" presStyleCnt="0"/>
      <dgm:spPr/>
    </dgm:pt>
    <dgm:pt modelId="{DA8908B4-2645-491B-8515-6EB4520DDC07}" type="pres">
      <dgm:prSet presAssocID="{ECCC86DE-830A-4FD7-BB46-787B718FA64D}" presName="parTx" presStyleLbl="revTx" presStyleIdx="2" presStyleCnt="6">
        <dgm:presLayoutVars>
          <dgm:chMax val="0"/>
          <dgm:chPref val="0"/>
        </dgm:presLayoutVars>
      </dgm:prSet>
      <dgm:spPr/>
    </dgm:pt>
    <dgm:pt modelId="{114031A3-66C8-4189-AB1F-68BB84706FF6}" type="pres">
      <dgm:prSet presAssocID="{ECCC86DE-830A-4FD7-BB46-787B718FA64D}" presName="txSpace" presStyleCnt="0"/>
      <dgm:spPr/>
    </dgm:pt>
    <dgm:pt modelId="{D1526BA3-0E1E-4048-9A65-9B6C3B5CA443}" type="pres">
      <dgm:prSet presAssocID="{ECCC86DE-830A-4FD7-BB46-787B718FA64D}" presName="desTx" presStyleLbl="revTx" presStyleIdx="3" presStyleCnt="6">
        <dgm:presLayoutVars/>
      </dgm:prSet>
      <dgm:spPr/>
    </dgm:pt>
    <dgm:pt modelId="{8F6B65CD-118F-4896-8349-2C7EF17D1194}" type="pres">
      <dgm:prSet presAssocID="{8EC50776-F8CF-49F5-AF93-FB6E9D0D4D29}" presName="sibTrans" presStyleCnt="0"/>
      <dgm:spPr/>
    </dgm:pt>
    <dgm:pt modelId="{73393A96-F585-48A1-8BED-869FF0B07E59}" type="pres">
      <dgm:prSet presAssocID="{DF4F43E2-6B9D-40A9-8C29-432B44F9615B}" presName="compNode" presStyleCnt="0"/>
      <dgm:spPr/>
    </dgm:pt>
    <dgm:pt modelId="{0E77389A-B81B-4961-B128-533498423956}" type="pres">
      <dgm:prSet presAssocID="{DF4F43E2-6B9D-40A9-8C29-432B44F961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8A0B848-DECA-4CFC-8E4F-1E3F188BFF1F}" type="pres">
      <dgm:prSet presAssocID="{DF4F43E2-6B9D-40A9-8C29-432B44F9615B}" presName="iconSpace" presStyleCnt="0"/>
      <dgm:spPr/>
    </dgm:pt>
    <dgm:pt modelId="{7180BD57-C2AE-4215-9663-278D1ADEBE07}" type="pres">
      <dgm:prSet presAssocID="{DF4F43E2-6B9D-40A9-8C29-432B44F9615B}" presName="parTx" presStyleLbl="revTx" presStyleIdx="4" presStyleCnt="6">
        <dgm:presLayoutVars>
          <dgm:chMax val="0"/>
          <dgm:chPref val="0"/>
        </dgm:presLayoutVars>
      </dgm:prSet>
      <dgm:spPr/>
    </dgm:pt>
    <dgm:pt modelId="{6672F20E-E733-463D-9FC9-19A01775CA76}" type="pres">
      <dgm:prSet presAssocID="{DF4F43E2-6B9D-40A9-8C29-432B44F9615B}" presName="txSpace" presStyleCnt="0"/>
      <dgm:spPr/>
    </dgm:pt>
    <dgm:pt modelId="{3083DAF2-C20E-4390-BAAC-598D28E9A55E}" type="pres">
      <dgm:prSet presAssocID="{DF4F43E2-6B9D-40A9-8C29-432B44F9615B}" presName="desTx" presStyleLbl="revTx" presStyleIdx="5" presStyleCnt="6">
        <dgm:presLayoutVars/>
      </dgm:prSet>
      <dgm:spPr/>
    </dgm:pt>
  </dgm:ptLst>
  <dgm:cxnLst>
    <dgm:cxn modelId="{377D3F18-8B7E-4CC4-A154-D1F5C9015CCC}" srcId="{CB851009-42C4-4385-BD98-F649A1239F1D}" destId="{6E38CD11-03D8-44BC-B1C1-B6FF2450F256}" srcOrd="0" destOrd="0" parTransId="{AD26DDF1-4EC1-414B-9161-4AA57EA6A036}" sibTransId="{AF87FB90-5CB4-46A8-92C9-5F9174CE40C1}"/>
    <dgm:cxn modelId="{7B694B1C-FDC5-4672-B10F-E6528DC73380}" type="presOf" srcId="{C1C48819-5FAD-4C7D-BDF7-1401FC589375}" destId="{EA968A23-AF90-43DE-8738-9C6479483869}" srcOrd="0" destOrd="0" presId="urn:microsoft.com/office/officeart/2018/2/layout/IconLabelDescriptionList"/>
    <dgm:cxn modelId="{7267582B-9A8C-4B81-A64B-E0B5FDCC8297}" srcId="{C1C48819-5FAD-4C7D-BDF7-1401FC589375}" destId="{DF4F43E2-6B9D-40A9-8C29-432B44F9615B}" srcOrd="2" destOrd="0" parTransId="{00D6E62E-B509-45E6-BE3C-9CE68290CD72}" sibTransId="{1A867C03-6ADB-4B9A-903F-577605EA2EC8}"/>
    <dgm:cxn modelId="{B8710D45-C850-4ABE-9DE6-7D336ADE3314}" type="presOf" srcId="{2A579C58-9BE1-4F7F-8136-A2B402B162AE}" destId="{3083DAF2-C20E-4390-BAAC-598D28E9A55E}" srcOrd="0" destOrd="0" presId="urn:microsoft.com/office/officeart/2018/2/layout/IconLabelDescriptionList"/>
    <dgm:cxn modelId="{E0101151-5547-43AA-B69B-10D9868C158B}" type="presOf" srcId="{DF4F43E2-6B9D-40A9-8C29-432B44F9615B}" destId="{7180BD57-C2AE-4215-9663-278D1ADEBE07}" srcOrd="0" destOrd="0" presId="urn:microsoft.com/office/officeart/2018/2/layout/IconLabelDescriptionList"/>
    <dgm:cxn modelId="{F8078D75-E80B-4EE3-AE4C-160DD352327D}" type="presOf" srcId="{2C607159-3575-422D-8189-AB883375BA2F}" destId="{D1526BA3-0E1E-4048-9A65-9B6C3B5CA443}" srcOrd="0" destOrd="1" presId="urn:microsoft.com/office/officeart/2018/2/layout/IconLabelDescriptionList"/>
    <dgm:cxn modelId="{9F8CE87C-EAC4-4611-8758-2D6DB2404DFB}" type="presOf" srcId="{AE97EBF5-F7CC-4D79-B23B-7BACB5CD1BD5}" destId="{D1526BA3-0E1E-4048-9A65-9B6C3B5CA443}" srcOrd="0" destOrd="2" presId="urn:microsoft.com/office/officeart/2018/2/layout/IconLabelDescriptionList"/>
    <dgm:cxn modelId="{92CF1583-4B99-46C9-9498-20E098CABDEC}" type="presOf" srcId="{B0893AAE-E0FB-495A-995C-B196C45233A2}" destId="{D1526BA3-0E1E-4048-9A65-9B6C3B5CA443}" srcOrd="0" destOrd="0" presId="urn:microsoft.com/office/officeart/2018/2/layout/IconLabelDescriptionList"/>
    <dgm:cxn modelId="{98813486-6CB6-4CBE-83D5-060E48B7A3F2}" type="presOf" srcId="{6E38CD11-03D8-44BC-B1C1-B6FF2450F256}" destId="{F5BDC929-872B-4E9B-8FA5-C9BDB760A0D9}" srcOrd="0" destOrd="0" presId="urn:microsoft.com/office/officeart/2018/2/layout/IconLabelDescriptionList"/>
    <dgm:cxn modelId="{538F1395-2FC7-4D60-9CFC-F90FD38B3665}" type="presOf" srcId="{CB851009-42C4-4385-BD98-F649A1239F1D}" destId="{177D62E3-F4E4-4BA7-97C6-B8BA68C8C053}" srcOrd="0" destOrd="0" presId="urn:microsoft.com/office/officeart/2018/2/layout/IconLabelDescriptionList"/>
    <dgm:cxn modelId="{91BD3C9F-99D1-43C7-87EA-F5AF654A7808}" type="presOf" srcId="{ECCC86DE-830A-4FD7-BB46-787B718FA64D}" destId="{DA8908B4-2645-491B-8515-6EB4520DDC07}" srcOrd="0" destOrd="0" presId="urn:microsoft.com/office/officeart/2018/2/layout/IconLabelDescriptionList"/>
    <dgm:cxn modelId="{2FC65BAD-93E8-4310-B161-92BB04196255}" srcId="{ECCC86DE-830A-4FD7-BB46-787B718FA64D}" destId="{AE97EBF5-F7CC-4D79-B23B-7BACB5CD1BD5}" srcOrd="2" destOrd="0" parTransId="{E6725ADD-C62E-4AFB-9A4C-21B85972C3B2}" sibTransId="{54767A46-9905-49DA-8160-C09D797125BF}"/>
    <dgm:cxn modelId="{DC7E57B9-C386-4460-9F46-E3C35CAA4ED6}" srcId="{DF4F43E2-6B9D-40A9-8C29-432B44F9615B}" destId="{2A579C58-9BE1-4F7F-8136-A2B402B162AE}" srcOrd="0" destOrd="0" parTransId="{752132CB-6226-4229-98F0-F530504D214E}" sibTransId="{D01423C2-6AF7-4592-B19C-30968718F1BF}"/>
    <dgm:cxn modelId="{18231BCA-7874-417E-8FD3-A2F5F38B1C07}" type="presOf" srcId="{D5B5A72F-4C7D-424D-84C3-0F30EEFBB45A}" destId="{F5BDC929-872B-4E9B-8FA5-C9BDB760A0D9}" srcOrd="0" destOrd="1" presId="urn:microsoft.com/office/officeart/2018/2/layout/IconLabelDescriptionList"/>
    <dgm:cxn modelId="{9D6A8CCB-E8C7-4676-8220-CA3DFE06942A}" srcId="{ECCC86DE-830A-4FD7-BB46-787B718FA64D}" destId="{B0893AAE-E0FB-495A-995C-B196C45233A2}" srcOrd="0" destOrd="0" parTransId="{005A12E2-11C9-4EA2-98BA-ADF03BD7EA27}" sibTransId="{8E0E37D2-44CB-4E03-ABF0-FE9ACEFFC166}"/>
    <dgm:cxn modelId="{96E99ECF-3D3D-4165-9957-49493DA466FB}" srcId="{CB851009-42C4-4385-BD98-F649A1239F1D}" destId="{D5B5A72F-4C7D-424D-84C3-0F30EEFBB45A}" srcOrd="1" destOrd="0" parTransId="{4C99BA20-A599-4A4E-90B0-604FEABABE85}" sibTransId="{A9659D9E-20BF-4FF4-9C3F-170A87DA459F}"/>
    <dgm:cxn modelId="{3A01FDDB-59A5-4F34-8C54-25DD39D83A0E}" srcId="{ECCC86DE-830A-4FD7-BB46-787B718FA64D}" destId="{2C607159-3575-422D-8189-AB883375BA2F}" srcOrd="1" destOrd="0" parTransId="{D06940D6-687F-4201-B7F9-E5B27D2AAFA7}" sibTransId="{0CB46F74-495C-4104-BEDF-8D9FD8164FC9}"/>
    <dgm:cxn modelId="{5712C5F2-02F8-4085-86B3-9EDB9C7479F2}" srcId="{C1C48819-5FAD-4C7D-BDF7-1401FC589375}" destId="{CB851009-42C4-4385-BD98-F649A1239F1D}" srcOrd="0" destOrd="0" parTransId="{DEBFE950-5580-4685-A7E5-D543E801F467}" sibTransId="{5F11174D-8A04-4482-A577-E4BBAAB6DB75}"/>
    <dgm:cxn modelId="{6CAF19F4-9E9E-41C2-A604-0AF5B23A65EE}" srcId="{C1C48819-5FAD-4C7D-BDF7-1401FC589375}" destId="{ECCC86DE-830A-4FD7-BB46-787B718FA64D}" srcOrd="1" destOrd="0" parTransId="{1AD268E2-D409-47A7-B231-297D50291E7B}" sibTransId="{8EC50776-F8CF-49F5-AF93-FB6E9D0D4D29}"/>
    <dgm:cxn modelId="{C6AC55F9-BF9C-4F78-8EA8-DAF093C1FC1E}" type="presParOf" srcId="{EA968A23-AF90-43DE-8738-9C6479483869}" destId="{D87DF88B-D754-4138-94A3-60BF47836975}" srcOrd="0" destOrd="0" presId="urn:microsoft.com/office/officeart/2018/2/layout/IconLabelDescriptionList"/>
    <dgm:cxn modelId="{00CD3B69-0567-491F-A5F7-506E0757549E}" type="presParOf" srcId="{D87DF88B-D754-4138-94A3-60BF47836975}" destId="{0DDA5495-0FF3-48CC-BB0B-3C6718855967}" srcOrd="0" destOrd="0" presId="urn:microsoft.com/office/officeart/2018/2/layout/IconLabelDescriptionList"/>
    <dgm:cxn modelId="{CBD05D72-4D25-4387-A7F9-E1AD76117D1F}" type="presParOf" srcId="{D87DF88B-D754-4138-94A3-60BF47836975}" destId="{1813D579-ECB5-42A2-B936-8DFD5836598D}" srcOrd="1" destOrd="0" presId="urn:microsoft.com/office/officeart/2018/2/layout/IconLabelDescriptionList"/>
    <dgm:cxn modelId="{C02BCEE3-D973-4F22-A9D3-90D32C25C043}" type="presParOf" srcId="{D87DF88B-D754-4138-94A3-60BF47836975}" destId="{177D62E3-F4E4-4BA7-97C6-B8BA68C8C053}" srcOrd="2" destOrd="0" presId="urn:microsoft.com/office/officeart/2018/2/layout/IconLabelDescriptionList"/>
    <dgm:cxn modelId="{F8EFA889-2B02-4E85-8379-A491C99BA3F4}" type="presParOf" srcId="{D87DF88B-D754-4138-94A3-60BF47836975}" destId="{F4F346A2-BC61-4412-81F2-B96A905083FE}" srcOrd="3" destOrd="0" presId="urn:microsoft.com/office/officeart/2018/2/layout/IconLabelDescriptionList"/>
    <dgm:cxn modelId="{7D9B7765-DE22-46E9-A093-82BC0D18A239}" type="presParOf" srcId="{D87DF88B-D754-4138-94A3-60BF47836975}" destId="{F5BDC929-872B-4E9B-8FA5-C9BDB760A0D9}" srcOrd="4" destOrd="0" presId="urn:microsoft.com/office/officeart/2018/2/layout/IconLabelDescriptionList"/>
    <dgm:cxn modelId="{A3203E1D-8BA2-4B47-9C57-B461BF8C1005}" type="presParOf" srcId="{EA968A23-AF90-43DE-8738-9C6479483869}" destId="{57907F6C-50C4-497E-AE57-F26775C74E3B}" srcOrd="1" destOrd="0" presId="urn:microsoft.com/office/officeart/2018/2/layout/IconLabelDescriptionList"/>
    <dgm:cxn modelId="{7C42C5AB-ACBB-47FA-A7B5-9834F1FDF31D}" type="presParOf" srcId="{EA968A23-AF90-43DE-8738-9C6479483869}" destId="{33914E1B-7017-42F6-B34A-5814C8BD7429}" srcOrd="2" destOrd="0" presId="urn:microsoft.com/office/officeart/2018/2/layout/IconLabelDescriptionList"/>
    <dgm:cxn modelId="{F1B889AF-8266-4AB7-BD32-BDFF764CE3CA}" type="presParOf" srcId="{33914E1B-7017-42F6-B34A-5814C8BD7429}" destId="{3CB88D9D-8774-49E9-9861-D12F9BBED255}" srcOrd="0" destOrd="0" presId="urn:microsoft.com/office/officeart/2018/2/layout/IconLabelDescriptionList"/>
    <dgm:cxn modelId="{3468F177-22D4-4A32-B9B9-5B59C1C3C19C}" type="presParOf" srcId="{33914E1B-7017-42F6-B34A-5814C8BD7429}" destId="{3A33DD0B-79EF-4715-B639-009A95C08A59}" srcOrd="1" destOrd="0" presId="urn:microsoft.com/office/officeart/2018/2/layout/IconLabelDescriptionList"/>
    <dgm:cxn modelId="{B02D8EC3-031A-424A-9CBE-124118E237DB}" type="presParOf" srcId="{33914E1B-7017-42F6-B34A-5814C8BD7429}" destId="{DA8908B4-2645-491B-8515-6EB4520DDC07}" srcOrd="2" destOrd="0" presId="urn:microsoft.com/office/officeart/2018/2/layout/IconLabelDescriptionList"/>
    <dgm:cxn modelId="{AF8F63EC-F76C-49E7-9259-362D0FD27325}" type="presParOf" srcId="{33914E1B-7017-42F6-B34A-5814C8BD7429}" destId="{114031A3-66C8-4189-AB1F-68BB84706FF6}" srcOrd="3" destOrd="0" presId="urn:microsoft.com/office/officeart/2018/2/layout/IconLabelDescriptionList"/>
    <dgm:cxn modelId="{650719E3-E317-4748-BCEB-3321D11A8092}" type="presParOf" srcId="{33914E1B-7017-42F6-B34A-5814C8BD7429}" destId="{D1526BA3-0E1E-4048-9A65-9B6C3B5CA443}" srcOrd="4" destOrd="0" presId="urn:microsoft.com/office/officeart/2018/2/layout/IconLabelDescriptionList"/>
    <dgm:cxn modelId="{63183A81-F846-40A3-986C-580D84822B52}" type="presParOf" srcId="{EA968A23-AF90-43DE-8738-9C6479483869}" destId="{8F6B65CD-118F-4896-8349-2C7EF17D1194}" srcOrd="3" destOrd="0" presId="urn:microsoft.com/office/officeart/2018/2/layout/IconLabelDescriptionList"/>
    <dgm:cxn modelId="{57F92762-EAD1-429A-ADA7-857264D386BD}" type="presParOf" srcId="{EA968A23-AF90-43DE-8738-9C6479483869}" destId="{73393A96-F585-48A1-8BED-869FF0B07E59}" srcOrd="4" destOrd="0" presId="urn:microsoft.com/office/officeart/2018/2/layout/IconLabelDescriptionList"/>
    <dgm:cxn modelId="{9B893812-5556-4D26-A7E5-F5153644E4A0}" type="presParOf" srcId="{73393A96-F585-48A1-8BED-869FF0B07E59}" destId="{0E77389A-B81B-4961-B128-533498423956}" srcOrd="0" destOrd="0" presId="urn:microsoft.com/office/officeart/2018/2/layout/IconLabelDescriptionList"/>
    <dgm:cxn modelId="{4B63D1DF-0A55-4AC6-A46F-6BC4856A39E1}" type="presParOf" srcId="{73393A96-F585-48A1-8BED-869FF0B07E59}" destId="{A8A0B848-DECA-4CFC-8E4F-1E3F188BFF1F}" srcOrd="1" destOrd="0" presId="urn:microsoft.com/office/officeart/2018/2/layout/IconLabelDescriptionList"/>
    <dgm:cxn modelId="{41AA614E-D1DA-491E-9F16-F88BED8DD620}" type="presParOf" srcId="{73393A96-F585-48A1-8BED-869FF0B07E59}" destId="{7180BD57-C2AE-4215-9663-278D1ADEBE07}" srcOrd="2" destOrd="0" presId="urn:microsoft.com/office/officeart/2018/2/layout/IconLabelDescriptionList"/>
    <dgm:cxn modelId="{01B519A8-D010-4DBA-B6D6-5400E125BD7C}" type="presParOf" srcId="{73393A96-F585-48A1-8BED-869FF0B07E59}" destId="{6672F20E-E733-463D-9FC9-19A01775CA76}" srcOrd="3" destOrd="0" presId="urn:microsoft.com/office/officeart/2018/2/layout/IconLabelDescriptionList"/>
    <dgm:cxn modelId="{F281080D-755D-4F0D-A7FE-14BA0BDBFE7F}" type="presParOf" srcId="{73393A96-F585-48A1-8BED-869FF0B07E59}" destId="{3083DAF2-C20E-4390-BAAC-598D28E9A55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C48819-5FAD-4C7D-BDF7-1401FC58937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B851009-42C4-4385-BD98-F649A1239F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prisma</a:t>
          </a:r>
          <a:endParaRPr lang="en-US" dirty="0"/>
        </a:p>
      </dgm:t>
    </dgm:pt>
    <dgm:pt modelId="{DEBFE950-5580-4685-A7E5-D543E801F467}" type="parTrans" cxnId="{5712C5F2-02F8-4085-86B3-9EDB9C7479F2}">
      <dgm:prSet/>
      <dgm:spPr/>
      <dgm:t>
        <a:bodyPr/>
        <a:lstStyle/>
        <a:p>
          <a:endParaRPr lang="en-US"/>
        </a:p>
      </dgm:t>
    </dgm:pt>
    <dgm:pt modelId="{5F11174D-8A04-4482-A577-E4BBAAB6DB75}" type="sibTrans" cxnId="{5712C5F2-02F8-4085-86B3-9EDB9C7479F2}">
      <dgm:prSet/>
      <dgm:spPr/>
      <dgm:t>
        <a:bodyPr/>
        <a:lstStyle/>
        <a:p>
          <a:endParaRPr lang="en-US"/>
        </a:p>
      </dgm:t>
    </dgm:pt>
    <dgm:pt modelId="{6E38CD11-03D8-44BC-B1C1-B6FF2450F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Prisma provides a type-safe ORM for MongoDB, allowing us to define and interact with our database schema using a declarative schema definition language</a:t>
          </a:r>
        </a:p>
      </dgm:t>
    </dgm:pt>
    <dgm:pt modelId="{AD26DDF1-4EC1-414B-9161-4AA57EA6A036}" type="parTrans" cxnId="{377D3F18-8B7E-4CC4-A154-D1F5C9015CCC}">
      <dgm:prSet/>
      <dgm:spPr/>
      <dgm:t>
        <a:bodyPr/>
        <a:lstStyle/>
        <a:p>
          <a:endParaRPr lang="en-US"/>
        </a:p>
      </dgm:t>
    </dgm:pt>
    <dgm:pt modelId="{AF87FB90-5CB4-46A8-92C9-5F9174CE40C1}" type="sibTrans" cxnId="{377D3F18-8B7E-4CC4-A154-D1F5C9015CCC}">
      <dgm:prSet/>
      <dgm:spPr/>
      <dgm:t>
        <a:bodyPr/>
        <a:lstStyle/>
        <a:p>
          <a:endParaRPr lang="en-US"/>
        </a:p>
      </dgm:t>
    </dgm:pt>
    <dgm:pt modelId="{ECCC86DE-830A-4FD7-BB46-787B718FA6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mongoDB</a:t>
          </a:r>
          <a:r>
            <a:rPr lang="en-US" dirty="0"/>
            <a:t> </a:t>
          </a:r>
        </a:p>
      </dgm:t>
    </dgm:pt>
    <dgm:pt modelId="{1AD268E2-D409-47A7-B231-297D50291E7B}" type="parTrans" cxnId="{6CAF19F4-9E9E-41C2-A604-0AF5B23A65EE}">
      <dgm:prSet/>
      <dgm:spPr/>
      <dgm:t>
        <a:bodyPr/>
        <a:lstStyle/>
        <a:p>
          <a:endParaRPr lang="en-US"/>
        </a:p>
      </dgm:t>
    </dgm:pt>
    <dgm:pt modelId="{8EC50776-F8CF-49F5-AF93-FB6E9D0D4D29}" type="sibTrans" cxnId="{6CAF19F4-9E9E-41C2-A604-0AF5B23A65EE}">
      <dgm:prSet/>
      <dgm:spPr/>
      <dgm:t>
        <a:bodyPr/>
        <a:lstStyle/>
        <a:p>
          <a:endParaRPr lang="en-US"/>
        </a:p>
      </dgm:t>
    </dgm:pt>
    <dgm:pt modelId="{B0893AAE-E0FB-495A-995C-B196C45233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the database </a:t>
          </a:r>
          <a:r>
            <a:rPr lang="en-US" dirty="0" err="1"/>
            <a:t>url</a:t>
          </a:r>
          <a:r>
            <a:rPr lang="en-US" dirty="0"/>
            <a:t> from </a:t>
          </a:r>
          <a:r>
            <a:rPr lang="en-US" dirty="0" err="1"/>
            <a:t>mongodb</a:t>
          </a:r>
          <a:r>
            <a:rPr lang="en-US" dirty="0"/>
            <a:t> website </a:t>
          </a:r>
        </a:p>
        <a:p>
          <a:pPr>
            <a:lnSpc>
              <a:spcPct val="100000"/>
            </a:lnSpc>
          </a:pPr>
          <a:r>
            <a:rPr lang="en-US" dirty="0">
              <a:highlight>
                <a:srgbClr val="C0C0C0"/>
              </a:highlight>
              <a:latin typeface="Bahnschrift SemiBold Condensed" panose="020B0502040204020203" pitchFamily="34" charset="0"/>
            </a:rPr>
            <a:t>DATABASE_URL="</a:t>
          </a:r>
          <a:r>
            <a:rPr lang="en-US" dirty="0" err="1">
              <a:highlight>
                <a:srgbClr val="C0C0C0"/>
              </a:highlight>
              <a:latin typeface="Bahnschrift SemiBold Condensed" panose="020B0502040204020203" pitchFamily="34" charset="0"/>
            </a:rPr>
            <a:t>mongodb+srv</a:t>
          </a:r>
          <a:r>
            <a:rPr lang="en-US" dirty="0">
              <a:highlight>
                <a:srgbClr val="C0C0C0"/>
              </a:highlight>
              <a:latin typeface="Bahnschrift SemiBold Condensed" panose="020B0502040204020203" pitchFamily="34" charset="0"/>
            </a:rPr>
            <a:t>://avdul:avdul@cluster0.n80pyao.mongodb.net/test"</a:t>
          </a:r>
        </a:p>
      </dgm:t>
    </dgm:pt>
    <dgm:pt modelId="{005A12E2-11C9-4EA2-98BA-ADF03BD7EA27}" type="parTrans" cxnId="{9D6A8CCB-E8C7-4676-8220-CA3DFE06942A}">
      <dgm:prSet/>
      <dgm:spPr/>
      <dgm:t>
        <a:bodyPr/>
        <a:lstStyle/>
        <a:p>
          <a:endParaRPr lang="en-US"/>
        </a:p>
      </dgm:t>
    </dgm:pt>
    <dgm:pt modelId="{8E0E37D2-44CB-4E03-ABF0-FE9ACEFFC166}" type="sibTrans" cxnId="{9D6A8CCB-E8C7-4676-8220-CA3DFE06942A}">
      <dgm:prSet/>
      <dgm:spPr/>
      <dgm:t>
        <a:bodyPr/>
        <a:lstStyle/>
        <a:p>
          <a:endParaRPr lang="en-US"/>
        </a:p>
      </dgm:t>
    </dgm:pt>
    <dgm:pt modelId="{AE97EBF5-F7CC-4D79-B23B-7BACB5CD1B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Connect it via </a:t>
          </a:r>
          <a:r>
            <a:rPr lang="en-US" dirty="0" err="1"/>
            <a:t>datasource</a:t>
          </a:r>
          <a:r>
            <a:rPr lang="en-US" dirty="0"/>
            <a:t> </a:t>
          </a:r>
          <a:r>
            <a:rPr lang="en-US" dirty="0" err="1"/>
            <a:t>db</a:t>
          </a:r>
          <a:r>
            <a:rPr lang="en-US" dirty="0"/>
            <a:t> ()</a:t>
          </a:r>
        </a:p>
      </dgm:t>
    </dgm:pt>
    <dgm:pt modelId="{E6725ADD-C62E-4AFB-9A4C-21B85972C3B2}" type="parTrans" cxnId="{2FC65BAD-93E8-4310-B161-92BB04196255}">
      <dgm:prSet/>
      <dgm:spPr/>
      <dgm:t>
        <a:bodyPr/>
        <a:lstStyle/>
        <a:p>
          <a:endParaRPr lang="en-US"/>
        </a:p>
      </dgm:t>
    </dgm:pt>
    <dgm:pt modelId="{54767A46-9905-49DA-8160-C09D797125BF}" type="sibTrans" cxnId="{2FC65BAD-93E8-4310-B161-92BB04196255}">
      <dgm:prSet/>
      <dgm:spPr/>
      <dgm:t>
        <a:bodyPr/>
        <a:lstStyle/>
        <a:p>
          <a:endParaRPr lang="en-US"/>
        </a:p>
      </dgm:t>
    </dgm:pt>
    <dgm:pt modelId="{DF4F43E2-6B9D-40A9-8C29-432B44F9615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Next-Auth</a:t>
          </a:r>
        </a:p>
      </dgm:t>
    </dgm:pt>
    <dgm:pt modelId="{00D6E62E-B509-45E6-BE3C-9CE68290CD72}" type="parTrans" cxnId="{7267582B-9A8C-4B81-A64B-E0B5FDCC8297}">
      <dgm:prSet/>
      <dgm:spPr/>
      <dgm:t>
        <a:bodyPr/>
        <a:lstStyle/>
        <a:p>
          <a:endParaRPr lang="en-US"/>
        </a:p>
      </dgm:t>
    </dgm:pt>
    <dgm:pt modelId="{1A867C03-6ADB-4B9A-903F-577605EA2EC8}" type="sibTrans" cxnId="{7267582B-9A8C-4B81-A64B-E0B5FDCC8297}">
      <dgm:prSet/>
      <dgm:spPr/>
      <dgm:t>
        <a:bodyPr/>
        <a:lstStyle/>
        <a:p>
          <a:endParaRPr lang="en-US"/>
        </a:p>
      </dgm:t>
    </dgm:pt>
    <dgm:pt modelId="{2A579C58-9BE1-4F7F-8136-A2B402B162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Multiple Authentication Providers:</a:t>
          </a:r>
          <a:r>
            <a:rPr lang="en-US" dirty="0"/>
            <a:t> NextAuth.js supports a wide range of providers, including Google, GitHub, and Email, making it easy to offer users multiple ways to authenticate</a:t>
          </a:r>
        </a:p>
      </dgm:t>
    </dgm:pt>
    <dgm:pt modelId="{752132CB-6226-4229-98F0-F530504D214E}" type="parTrans" cxnId="{DC7E57B9-C386-4460-9F46-E3C35CAA4ED6}">
      <dgm:prSet/>
      <dgm:spPr/>
      <dgm:t>
        <a:bodyPr/>
        <a:lstStyle/>
        <a:p>
          <a:endParaRPr lang="en-US"/>
        </a:p>
      </dgm:t>
    </dgm:pt>
    <dgm:pt modelId="{D01423C2-6AF7-4592-B19C-30968718F1BF}" type="sibTrans" cxnId="{DC7E57B9-C386-4460-9F46-E3C35CAA4ED6}">
      <dgm:prSet/>
      <dgm:spPr/>
      <dgm:t>
        <a:bodyPr/>
        <a:lstStyle/>
        <a:p>
          <a:endParaRPr lang="en-US"/>
        </a:p>
      </dgm:t>
    </dgm:pt>
    <dgm:pt modelId="{EA968A23-AF90-43DE-8738-9C6479483869}" type="pres">
      <dgm:prSet presAssocID="{C1C48819-5FAD-4C7D-BDF7-1401FC589375}" presName="root" presStyleCnt="0">
        <dgm:presLayoutVars>
          <dgm:dir/>
          <dgm:resizeHandles val="exact"/>
        </dgm:presLayoutVars>
      </dgm:prSet>
      <dgm:spPr/>
    </dgm:pt>
    <dgm:pt modelId="{D87DF88B-D754-4138-94A3-60BF47836975}" type="pres">
      <dgm:prSet presAssocID="{CB851009-42C4-4385-BD98-F649A1239F1D}" presName="compNode" presStyleCnt="0"/>
      <dgm:spPr/>
    </dgm:pt>
    <dgm:pt modelId="{0DDA5495-0FF3-48CC-BB0B-3C6718855967}" type="pres">
      <dgm:prSet presAssocID="{CB851009-42C4-4385-BD98-F649A1239F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813D579-ECB5-42A2-B936-8DFD5836598D}" type="pres">
      <dgm:prSet presAssocID="{CB851009-42C4-4385-BD98-F649A1239F1D}" presName="iconSpace" presStyleCnt="0"/>
      <dgm:spPr/>
    </dgm:pt>
    <dgm:pt modelId="{177D62E3-F4E4-4BA7-97C6-B8BA68C8C053}" type="pres">
      <dgm:prSet presAssocID="{CB851009-42C4-4385-BD98-F649A1239F1D}" presName="parTx" presStyleLbl="revTx" presStyleIdx="0" presStyleCnt="6">
        <dgm:presLayoutVars>
          <dgm:chMax val="0"/>
          <dgm:chPref val="0"/>
        </dgm:presLayoutVars>
      </dgm:prSet>
      <dgm:spPr/>
    </dgm:pt>
    <dgm:pt modelId="{F4F346A2-BC61-4412-81F2-B96A905083FE}" type="pres">
      <dgm:prSet presAssocID="{CB851009-42C4-4385-BD98-F649A1239F1D}" presName="txSpace" presStyleCnt="0"/>
      <dgm:spPr/>
    </dgm:pt>
    <dgm:pt modelId="{F5BDC929-872B-4E9B-8FA5-C9BDB760A0D9}" type="pres">
      <dgm:prSet presAssocID="{CB851009-42C4-4385-BD98-F649A1239F1D}" presName="desTx" presStyleLbl="revTx" presStyleIdx="1" presStyleCnt="6">
        <dgm:presLayoutVars/>
      </dgm:prSet>
      <dgm:spPr/>
    </dgm:pt>
    <dgm:pt modelId="{57907F6C-50C4-497E-AE57-F26775C74E3B}" type="pres">
      <dgm:prSet presAssocID="{5F11174D-8A04-4482-A577-E4BBAAB6DB75}" presName="sibTrans" presStyleCnt="0"/>
      <dgm:spPr/>
    </dgm:pt>
    <dgm:pt modelId="{33914E1B-7017-42F6-B34A-5814C8BD7429}" type="pres">
      <dgm:prSet presAssocID="{ECCC86DE-830A-4FD7-BB46-787B718FA64D}" presName="compNode" presStyleCnt="0"/>
      <dgm:spPr/>
    </dgm:pt>
    <dgm:pt modelId="{3CB88D9D-8774-49E9-9861-D12F9BBED255}" type="pres">
      <dgm:prSet presAssocID="{ECCC86DE-830A-4FD7-BB46-787B718FA6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A33DD0B-79EF-4715-B639-009A95C08A59}" type="pres">
      <dgm:prSet presAssocID="{ECCC86DE-830A-4FD7-BB46-787B718FA64D}" presName="iconSpace" presStyleCnt="0"/>
      <dgm:spPr/>
    </dgm:pt>
    <dgm:pt modelId="{DA8908B4-2645-491B-8515-6EB4520DDC07}" type="pres">
      <dgm:prSet presAssocID="{ECCC86DE-830A-4FD7-BB46-787B718FA64D}" presName="parTx" presStyleLbl="revTx" presStyleIdx="2" presStyleCnt="6">
        <dgm:presLayoutVars>
          <dgm:chMax val="0"/>
          <dgm:chPref val="0"/>
        </dgm:presLayoutVars>
      </dgm:prSet>
      <dgm:spPr/>
    </dgm:pt>
    <dgm:pt modelId="{114031A3-66C8-4189-AB1F-68BB84706FF6}" type="pres">
      <dgm:prSet presAssocID="{ECCC86DE-830A-4FD7-BB46-787B718FA64D}" presName="txSpace" presStyleCnt="0"/>
      <dgm:spPr/>
    </dgm:pt>
    <dgm:pt modelId="{D1526BA3-0E1E-4048-9A65-9B6C3B5CA443}" type="pres">
      <dgm:prSet presAssocID="{ECCC86DE-830A-4FD7-BB46-787B718FA64D}" presName="desTx" presStyleLbl="revTx" presStyleIdx="3" presStyleCnt="6">
        <dgm:presLayoutVars/>
      </dgm:prSet>
      <dgm:spPr/>
    </dgm:pt>
    <dgm:pt modelId="{8F6B65CD-118F-4896-8349-2C7EF17D1194}" type="pres">
      <dgm:prSet presAssocID="{8EC50776-F8CF-49F5-AF93-FB6E9D0D4D29}" presName="sibTrans" presStyleCnt="0"/>
      <dgm:spPr/>
    </dgm:pt>
    <dgm:pt modelId="{73393A96-F585-48A1-8BED-869FF0B07E59}" type="pres">
      <dgm:prSet presAssocID="{DF4F43E2-6B9D-40A9-8C29-432B44F9615B}" presName="compNode" presStyleCnt="0"/>
      <dgm:spPr/>
    </dgm:pt>
    <dgm:pt modelId="{0E77389A-B81B-4961-B128-533498423956}" type="pres">
      <dgm:prSet presAssocID="{DF4F43E2-6B9D-40A9-8C29-432B44F961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8A0B848-DECA-4CFC-8E4F-1E3F188BFF1F}" type="pres">
      <dgm:prSet presAssocID="{DF4F43E2-6B9D-40A9-8C29-432B44F9615B}" presName="iconSpace" presStyleCnt="0"/>
      <dgm:spPr/>
    </dgm:pt>
    <dgm:pt modelId="{7180BD57-C2AE-4215-9663-278D1ADEBE07}" type="pres">
      <dgm:prSet presAssocID="{DF4F43E2-6B9D-40A9-8C29-432B44F9615B}" presName="parTx" presStyleLbl="revTx" presStyleIdx="4" presStyleCnt="6">
        <dgm:presLayoutVars>
          <dgm:chMax val="0"/>
          <dgm:chPref val="0"/>
        </dgm:presLayoutVars>
      </dgm:prSet>
      <dgm:spPr/>
    </dgm:pt>
    <dgm:pt modelId="{6672F20E-E733-463D-9FC9-19A01775CA76}" type="pres">
      <dgm:prSet presAssocID="{DF4F43E2-6B9D-40A9-8C29-432B44F9615B}" presName="txSpace" presStyleCnt="0"/>
      <dgm:spPr/>
    </dgm:pt>
    <dgm:pt modelId="{3083DAF2-C20E-4390-BAAC-598D28E9A55E}" type="pres">
      <dgm:prSet presAssocID="{DF4F43E2-6B9D-40A9-8C29-432B44F9615B}" presName="desTx" presStyleLbl="revTx" presStyleIdx="5" presStyleCnt="6">
        <dgm:presLayoutVars/>
      </dgm:prSet>
      <dgm:spPr/>
    </dgm:pt>
  </dgm:ptLst>
  <dgm:cxnLst>
    <dgm:cxn modelId="{377D3F18-8B7E-4CC4-A154-D1F5C9015CCC}" srcId="{CB851009-42C4-4385-BD98-F649A1239F1D}" destId="{6E38CD11-03D8-44BC-B1C1-B6FF2450F256}" srcOrd="0" destOrd="0" parTransId="{AD26DDF1-4EC1-414B-9161-4AA57EA6A036}" sibTransId="{AF87FB90-5CB4-46A8-92C9-5F9174CE40C1}"/>
    <dgm:cxn modelId="{7B694B1C-FDC5-4672-B10F-E6528DC73380}" type="presOf" srcId="{C1C48819-5FAD-4C7D-BDF7-1401FC589375}" destId="{EA968A23-AF90-43DE-8738-9C6479483869}" srcOrd="0" destOrd="0" presId="urn:microsoft.com/office/officeart/2018/2/layout/IconLabelDescriptionList"/>
    <dgm:cxn modelId="{7267582B-9A8C-4B81-A64B-E0B5FDCC8297}" srcId="{C1C48819-5FAD-4C7D-BDF7-1401FC589375}" destId="{DF4F43E2-6B9D-40A9-8C29-432B44F9615B}" srcOrd="2" destOrd="0" parTransId="{00D6E62E-B509-45E6-BE3C-9CE68290CD72}" sibTransId="{1A867C03-6ADB-4B9A-903F-577605EA2EC8}"/>
    <dgm:cxn modelId="{B8710D45-C850-4ABE-9DE6-7D336ADE3314}" type="presOf" srcId="{2A579C58-9BE1-4F7F-8136-A2B402B162AE}" destId="{3083DAF2-C20E-4390-BAAC-598D28E9A55E}" srcOrd="0" destOrd="0" presId="urn:microsoft.com/office/officeart/2018/2/layout/IconLabelDescriptionList"/>
    <dgm:cxn modelId="{E0101151-5547-43AA-B69B-10D9868C158B}" type="presOf" srcId="{DF4F43E2-6B9D-40A9-8C29-432B44F9615B}" destId="{7180BD57-C2AE-4215-9663-278D1ADEBE07}" srcOrd="0" destOrd="0" presId="urn:microsoft.com/office/officeart/2018/2/layout/IconLabelDescriptionList"/>
    <dgm:cxn modelId="{9F8CE87C-EAC4-4611-8758-2D6DB2404DFB}" type="presOf" srcId="{AE97EBF5-F7CC-4D79-B23B-7BACB5CD1BD5}" destId="{D1526BA3-0E1E-4048-9A65-9B6C3B5CA443}" srcOrd="0" destOrd="1" presId="urn:microsoft.com/office/officeart/2018/2/layout/IconLabelDescriptionList"/>
    <dgm:cxn modelId="{92CF1583-4B99-46C9-9498-20E098CABDEC}" type="presOf" srcId="{B0893AAE-E0FB-495A-995C-B196C45233A2}" destId="{D1526BA3-0E1E-4048-9A65-9B6C3B5CA443}" srcOrd="0" destOrd="0" presId="urn:microsoft.com/office/officeart/2018/2/layout/IconLabelDescriptionList"/>
    <dgm:cxn modelId="{98813486-6CB6-4CBE-83D5-060E48B7A3F2}" type="presOf" srcId="{6E38CD11-03D8-44BC-B1C1-B6FF2450F256}" destId="{F5BDC929-872B-4E9B-8FA5-C9BDB760A0D9}" srcOrd="0" destOrd="0" presId="urn:microsoft.com/office/officeart/2018/2/layout/IconLabelDescriptionList"/>
    <dgm:cxn modelId="{538F1395-2FC7-4D60-9CFC-F90FD38B3665}" type="presOf" srcId="{CB851009-42C4-4385-BD98-F649A1239F1D}" destId="{177D62E3-F4E4-4BA7-97C6-B8BA68C8C053}" srcOrd="0" destOrd="0" presId="urn:microsoft.com/office/officeart/2018/2/layout/IconLabelDescriptionList"/>
    <dgm:cxn modelId="{91BD3C9F-99D1-43C7-87EA-F5AF654A7808}" type="presOf" srcId="{ECCC86DE-830A-4FD7-BB46-787B718FA64D}" destId="{DA8908B4-2645-491B-8515-6EB4520DDC07}" srcOrd="0" destOrd="0" presId="urn:microsoft.com/office/officeart/2018/2/layout/IconLabelDescriptionList"/>
    <dgm:cxn modelId="{2FC65BAD-93E8-4310-B161-92BB04196255}" srcId="{ECCC86DE-830A-4FD7-BB46-787B718FA64D}" destId="{AE97EBF5-F7CC-4D79-B23B-7BACB5CD1BD5}" srcOrd="1" destOrd="0" parTransId="{E6725ADD-C62E-4AFB-9A4C-21B85972C3B2}" sibTransId="{54767A46-9905-49DA-8160-C09D797125BF}"/>
    <dgm:cxn modelId="{DC7E57B9-C386-4460-9F46-E3C35CAA4ED6}" srcId="{DF4F43E2-6B9D-40A9-8C29-432B44F9615B}" destId="{2A579C58-9BE1-4F7F-8136-A2B402B162AE}" srcOrd="0" destOrd="0" parTransId="{752132CB-6226-4229-98F0-F530504D214E}" sibTransId="{D01423C2-6AF7-4592-B19C-30968718F1BF}"/>
    <dgm:cxn modelId="{9D6A8CCB-E8C7-4676-8220-CA3DFE06942A}" srcId="{ECCC86DE-830A-4FD7-BB46-787B718FA64D}" destId="{B0893AAE-E0FB-495A-995C-B196C45233A2}" srcOrd="0" destOrd="0" parTransId="{005A12E2-11C9-4EA2-98BA-ADF03BD7EA27}" sibTransId="{8E0E37D2-44CB-4E03-ABF0-FE9ACEFFC166}"/>
    <dgm:cxn modelId="{5712C5F2-02F8-4085-86B3-9EDB9C7479F2}" srcId="{C1C48819-5FAD-4C7D-BDF7-1401FC589375}" destId="{CB851009-42C4-4385-BD98-F649A1239F1D}" srcOrd="0" destOrd="0" parTransId="{DEBFE950-5580-4685-A7E5-D543E801F467}" sibTransId="{5F11174D-8A04-4482-A577-E4BBAAB6DB75}"/>
    <dgm:cxn modelId="{6CAF19F4-9E9E-41C2-A604-0AF5B23A65EE}" srcId="{C1C48819-5FAD-4C7D-BDF7-1401FC589375}" destId="{ECCC86DE-830A-4FD7-BB46-787B718FA64D}" srcOrd="1" destOrd="0" parTransId="{1AD268E2-D409-47A7-B231-297D50291E7B}" sibTransId="{8EC50776-F8CF-49F5-AF93-FB6E9D0D4D29}"/>
    <dgm:cxn modelId="{C6AC55F9-BF9C-4F78-8EA8-DAF093C1FC1E}" type="presParOf" srcId="{EA968A23-AF90-43DE-8738-9C6479483869}" destId="{D87DF88B-D754-4138-94A3-60BF47836975}" srcOrd="0" destOrd="0" presId="urn:microsoft.com/office/officeart/2018/2/layout/IconLabelDescriptionList"/>
    <dgm:cxn modelId="{00CD3B69-0567-491F-A5F7-506E0757549E}" type="presParOf" srcId="{D87DF88B-D754-4138-94A3-60BF47836975}" destId="{0DDA5495-0FF3-48CC-BB0B-3C6718855967}" srcOrd="0" destOrd="0" presId="urn:microsoft.com/office/officeart/2018/2/layout/IconLabelDescriptionList"/>
    <dgm:cxn modelId="{CBD05D72-4D25-4387-A7F9-E1AD76117D1F}" type="presParOf" srcId="{D87DF88B-D754-4138-94A3-60BF47836975}" destId="{1813D579-ECB5-42A2-B936-8DFD5836598D}" srcOrd="1" destOrd="0" presId="urn:microsoft.com/office/officeart/2018/2/layout/IconLabelDescriptionList"/>
    <dgm:cxn modelId="{C02BCEE3-D973-4F22-A9D3-90D32C25C043}" type="presParOf" srcId="{D87DF88B-D754-4138-94A3-60BF47836975}" destId="{177D62E3-F4E4-4BA7-97C6-B8BA68C8C053}" srcOrd="2" destOrd="0" presId="urn:microsoft.com/office/officeart/2018/2/layout/IconLabelDescriptionList"/>
    <dgm:cxn modelId="{F8EFA889-2B02-4E85-8379-A491C99BA3F4}" type="presParOf" srcId="{D87DF88B-D754-4138-94A3-60BF47836975}" destId="{F4F346A2-BC61-4412-81F2-B96A905083FE}" srcOrd="3" destOrd="0" presId="urn:microsoft.com/office/officeart/2018/2/layout/IconLabelDescriptionList"/>
    <dgm:cxn modelId="{7D9B7765-DE22-46E9-A093-82BC0D18A239}" type="presParOf" srcId="{D87DF88B-D754-4138-94A3-60BF47836975}" destId="{F5BDC929-872B-4E9B-8FA5-C9BDB760A0D9}" srcOrd="4" destOrd="0" presId="urn:microsoft.com/office/officeart/2018/2/layout/IconLabelDescriptionList"/>
    <dgm:cxn modelId="{A3203E1D-8BA2-4B47-9C57-B461BF8C1005}" type="presParOf" srcId="{EA968A23-AF90-43DE-8738-9C6479483869}" destId="{57907F6C-50C4-497E-AE57-F26775C74E3B}" srcOrd="1" destOrd="0" presId="urn:microsoft.com/office/officeart/2018/2/layout/IconLabelDescriptionList"/>
    <dgm:cxn modelId="{7C42C5AB-ACBB-47FA-A7B5-9834F1FDF31D}" type="presParOf" srcId="{EA968A23-AF90-43DE-8738-9C6479483869}" destId="{33914E1B-7017-42F6-B34A-5814C8BD7429}" srcOrd="2" destOrd="0" presId="urn:microsoft.com/office/officeart/2018/2/layout/IconLabelDescriptionList"/>
    <dgm:cxn modelId="{F1B889AF-8266-4AB7-BD32-BDFF764CE3CA}" type="presParOf" srcId="{33914E1B-7017-42F6-B34A-5814C8BD7429}" destId="{3CB88D9D-8774-49E9-9861-D12F9BBED255}" srcOrd="0" destOrd="0" presId="urn:microsoft.com/office/officeart/2018/2/layout/IconLabelDescriptionList"/>
    <dgm:cxn modelId="{3468F177-22D4-4A32-B9B9-5B59C1C3C19C}" type="presParOf" srcId="{33914E1B-7017-42F6-B34A-5814C8BD7429}" destId="{3A33DD0B-79EF-4715-B639-009A95C08A59}" srcOrd="1" destOrd="0" presId="urn:microsoft.com/office/officeart/2018/2/layout/IconLabelDescriptionList"/>
    <dgm:cxn modelId="{B02D8EC3-031A-424A-9CBE-124118E237DB}" type="presParOf" srcId="{33914E1B-7017-42F6-B34A-5814C8BD7429}" destId="{DA8908B4-2645-491B-8515-6EB4520DDC07}" srcOrd="2" destOrd="0" presId="urn:microsoft.com/office/officeart/2018/2/layout/IconLabelDescriptionList"/>
    <dgm:cxn modelId="{AF8F63EC-F76C-49E7-9259-362D0FD27325}" type="presParOf" srcId="{33914E1B-7017-42F6-B34A-5814C8BD7429}" destId="{114031A3-66C8-4189-AB1F-68BB84706FF6}" srcOrd="3" destOrd="0" presId="urn:microsoft.com/office/officeart/2018/2/layout/IconLabelDescriptionList"/>
    <dgm:cxn modelId="{650719E3-E317-4748-BCEB-3321D11A8092}" type="presParOf" srcId="{33914E1B-7017-42F6-B34A-5814C8BD7429}" destId="{D1526BA3-0E1E-4048-9A65-9B6C3B5CA443}" srcOrd="4" destOrd="0" presId="urn:microsoft.com/office/officeart/2018/2/layout/IconLabelDescriptionList"/>
    <dgm:cxn modelId="{63183A81-F846-40A3-986C-580D84822B52}" type="presParOf" srcId="{EA968A23-AF90-43DE-8738-9C6479483869}" destId="{8F6B65CD-118F-4896-8349-2C7EF17D1194}" srcOrd="3" destOrd="0" presId="urn:microsoft.com/office/officeart/2018/2/layout/IconLabelDescriptionList"/>
    <dgm:cxn modelId="{57F92762-EAD1-429A-ADA7-857264D386BD}" type="presParOf" srcId="{EA968A23-AF90-43DE-8738-9C6479483869}" destId="{73393A96-F585-48A1-8BED-869FF0B07E59}" srcOrd="4" destOrd="0" presId="urn:microsoft.com/office/officeart/2018/2/layout/IconLabelDescriptionList"/>
    <dgm:cxn modelId="{9B893812-5556-4D26-A7E5-F5153644E4A0}" type="presParOf" srcId="{73393A96-F585-48A1-8BED-869FF0B07E59}" destId="{0E77389A-B81B-4961-B128-533498423956}" srcOrd="0" destOrd="0" presId="urn:microsoft.com/office/officeart/2018/2/layout/IconLabelDescriptionList"/>
    <dgm:cxn modelId="{4B63D1DF-0A55-4AC6-A46F-6BC4856A39E1}" type="presParOf" srcId="{73393A96-F585-48A1-8BED-869FF0B07E59}" destId="{A8A0B848-DECA-4CFC-8E4F-1E3F188BFF1F}" srcOrd="1" destOrd="0" presId="urn:microsoft.com/office/officeart/2018/2/layout/IconLabelDescriptionList"/>
    <dgm:cxn modelId="{41AA614E-D1DA-491E-9F16-F88BED8DD620}" type="presParOf" srcId="{73393A96-F585-48A1-8BED-869FF0B07E59}" destId="{7180BD57-C2AE-4215-9663-278D1ADEBE07}" srcOrd="2" destOrd="0" presId="urn:microsoft.com/office/officeart/2018/2/layout/IconLabelDescriptionList"/>
    <dgm:cxn modelId="{01B519A8-D010-4DBA-B6D6-5400E125BD7C}" type="presParOf" srcId="{73393A96-F585-48A1-8BED-869FF0B07E59}" destId="{6672F20E-E733-463D-9FC9-19A01775CA76}" srcOrd="3" destOrd="0" presId="urn:microsoft.com/office/officeart/2018/2/layout/IconLabelDescriptionList"/>
    <dgm:cxn modelId="{F281080D-755D-4F0D-A7FE-14BA0BDBFE7F}" type="presParOf" srcId="{73393A96-F585-48A1-8BED-869FF0B07E59}" destId="{3083DAF2-C20E-4390-BAAC-598D28E9A55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CA1474-12E4-47D6-8A66-4F580E44F84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3A9DA8-35D8-4B95-9A46-DA09E5510C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Upload images using cloudinary </a:t>
          </a:r>
        </a:p>
      </dgm:t>
    </dgm:pt>
    <dgm:pt modelId="{9ED54680-13B2-47A6-A458-2AA1224EC587}" type="parTrans" cxnId="{71B93CCD-488C-40E9-819C-480598F70CAB}">
      <dgm:prSet/>
      <dgm:spPr/>
      <dgm:t>
        <a:bodyPr/>
        <a:lstStyle/>
        <a:p>
          <a:endParaRPr lang="en-US"/>
        </a:p>
      </dgm:t>
    </dgm:pt>
    <dgm:pt modelId="{8662A5C6-7304-4D48-B6FB-16B9650C2172}" type="sibTrans" cxnId="{71B93CCD-488C-40E9-819C-480598F70CAB}">
      <dgm:prSet/>
      <dgm:spPr/>
      <dgm:t>
        <a:bodyPr/>
        <a:lstStyle/>
        <a:p>
          <a:endParaRPr lang="en-US"/>
        </a:p>
      </dgm:t>
    </dgm:pt>
    <dgm:pt modelId="{A38471FE-F528-429E-B163-0B82ABF84D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allowing users to add photos to their business listings, properties, and reviews.</a:t>
          </a:r>
        </a:p>
      </dgm:t>
    </dgm:pt>
    <dgm:pt modelId="{A724786B-0DA2-4520-8C21-7B3390F719A6}" type="parTrans" cxnId="{89279BB4-9696-4479-94AD-4E17D83D6A53}">
      <dgm:prSet/>
      <dgm:spPr/>
      <dgm:t>
        <a:bodyPr/>
        <a:lstStyle/>
        <a:p>
          <a:endParaRPr lang="en-US"/>
        </a:p>
      </dgm:t>
    </dgm:pt>
    <dgm:pt modelId="{6762676B-8C98-4A2E-BC12-CF5A63B90F09}" type="sibTrans" cxnId="{89279BB4-9696-4479-94AD-4E17D83D6A53}">
      <dgm:prSet/>
      <dgm:spPr/>
      <dgm:t>
        <a:bodyPr/>
        <a:lstStyle/>
        <a:p>
          <a:endParaRPr lang="en-US"/>
        </a:p>
      </dgm:t>
    </dgm:pt>
    <dgm:pt modelId="{699E3F00-FEDA-4E18-9FDC-063F186B50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Importing a live map using openstreetmap api </a:t>
          </a:r>
        </a:p>
      </dgm:t>
    </dgm:pt>
    <dgm:pt modelId="{8459B163-1B5A-4F64-B105-B8E5E4166E4B}" type="parTrans" cxnId="{69694416-793D-42EC-85E1-F4E2797809B0}">
      <dgm:prSet/>
      <dgm:spPr/>
      <dgm:t>
        <a:bodyPr/>
        <a:lstStyle/>
        <a:p>
          <a:endParaRPr lang="en-US"/>
        </a:p>
      </dgm:t>
    </dgm:pt>
    <dgm:pt modelId="{4BF3ECE4-26C2-4E0F-BEC9-42B4FB5F65B4}" type="sibTrans" cxnId="{69694416-793D-42EC-85E1-F4E2797809B0}">
      <dgm:prSet/>
      <dgm:spPr/>
      <dgm:t>
        <a:bodyPr/>
        <a:lstStyle/>
        <a:p>
          <a:endParaRPr lang="en-US"/>
        </a:p>
      </dgm:t>
    </dgm:pt>
    <dgm:pt modelId="{5D080279-31CC-467B-9E80-32D32A03DA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Integrating mapping functionalities is crucial for Pearl, especially for displaying the locations of local businesses and properties.</a:t>
          </a:r>
        </a:p>
      </dgm:t>
    </dgm:pt>
    <dgm:pt modelId="{169E651F-FD87-425E-9BE3-D7EB80005713}" type="parTrans" cxnId="{28E65AEE-9346-45C4-93D2-C00F988CFC87}">
      <dgm:prSet/>
      <dgm:spPr/>
      <dgm:t>
        <a:bodyPr/>
        <a:lstStyle/>
        <a:p>
          <a:endParaRPr lang="en-US"/>
        </a:p>
      </dgm:t>
    </dgm:pt>
    <dgm:pt modelId="{23A91EE8-D083-4751-B0AD-01CE7AB6AF37}" type="sibTrans" cxnId="{28E65AEE-9346-45C4-93D2-C00F988CFC87}">
      <dgm:prSet/>
      <dgm:spPr/>
      <dgm:t>
        <a:bodyPr/>
        <a:lstStyle/>
        <a:p>
          <a:endParaRPr lang="en-US"/>
        </a:p>
      </dgm:t>
    </dgm:pt>
    <dgm:pt modelId="{62B594C3-3A23-4EE3-90D7-EB4A6907BFA1}" type="pres">
      <dgm:prSet presAssocID="{C9CA1474-12E4-47D6-8A66-4F580E44F848}" presName="root" presStyleCnt="0">
        <dgm:presLayoutVars>
          <dgm:dir/>
          <dgm:resizeHandles val="exact"/>
        </dgm:presLayoutVars>
      </dgm:prSet>
      <dgm:spPr/>
    </dgm:pt>
    <dgm:pt modelId="{833986B5-AE96-44C7-8796-B8667659069C}" type="pres">
      <dgm:prSet presAssocID="{D43A9DA8-35D8-4B95-9A46-DA09E5510C35}" presName="compNode" presStyleCnt="0"/>
      <dgm:spPr/>
    </dgm:pt>
    <dgm:pt modelId="{21DDCF9F-ECA6-4553-A53F-E13F15E399D2}" type="pres">
      <dgm:prSet presAssocID="{D43A9DA8-35D8-4B95-9A46-DA09E5510C35}" presName="bgRect" presStyleLbl="bgShp" presStyleIdx="0" presStyleCnt="2"/>
      <dgm:spPr/>
    </dgm:pt>
    <dgm:pt modelId="{26F3095D-9E09-4CE3-AFD2-9CF41ABA4BEF}" type="pres">
      <dgm:prSet presAssocID="{D43A9DA8-35D8-4B95-9A46-DA09E5510C35}" presName="iconRect" presStyleLbl="node1" presStyleIdx="0" presStyleCnt="2"/>
      <dgm:spPr/>
    </dgm:pt>
    <dgm:pt modelId="{695AF20C-5328-44C3-A22B-7150A2683EB2}" type="pres">
      <dgm:prSet presAssocID="{D43A9DA8-35D8-4B95-9A46-DA09E5510C35}" presName="spaceRect" presStyleCnt="0"/>
      <dgm:spPr/>
    </dgm:pt>
    <dgm:pt modelId="{A2DB8532-6BC0-4616-8F98-CF6A98069668}" type="pres">
      <dgm:prSet presAssocID="{D43A9DA8-35D8-4B95-9A46-DA09E5510C35}" presName="parTx" presStyleLbl="revTx" presStyleIdx="0" presStyleCnt="4">
        <dgm:presLayoutVars>
          <dgm:chMax val="0"/>
          <dgm:chPref val="0"/>
        </dgm:presLayoutVars>
      </dgm:prSet>
      <dgm:spPr/>
    </dgm:pt>
    <dgm:pt modelId="{2AD693D9-402C-4BD9-8B9C-1C3B97AF809D}" type="pres">
      <dgm:prSet presAssocID="{D43A9DA8-35D8-4B95-9A46-DA09E5510C35}" presName="desTx" presStyleLbl="revTx" presStyleIdx="1" presStyleCnt="4">
        <dgm:presLayoutVars/>
      </dgm:prSet>
      <dgm:spPr/>
    </dgm:pt>
    <dgm:pt modelId="{FA94C056-0F96-42E9-8D66-8DA30A563AED}" type="pres">
      <dgm:prSet presAssocID="{8662A5C6-7304-4D48-B6FB-16B9650C2172}" presName="sibTrans" presStyleCnt="0"/>
      <dgm:spPr/>
    </dgm:pt>
    <dgm:pt modelId="{2218D741-37B5-42B8-B859-4ACE8CAD6C67}" type="pres">
      <dgm:prSet presAssocID="{699E3F00-FEDA-4E18-9FDC-063F186B5051}" presName="compNode" presStyleCnt="0"/>
      <dgm:spPr/>
    </dgm:pt>
    <dgm:pt modelId="{620C7652-5190-4AD0-BAE6-5A09D7B9D6BC}" type="pres">
      <dgm:prSet presAssocID="{699E3F00-FEDA-4E18-9FDC-063F186B5051}" presName="bgRect" presStyleLbl="bgShp" presStyleIdx="1" presStyleCnt="2"/>
      <dgm:spPr/>
    </dgm:pt>
    <dgm:pt modelId="{05DB10B4-0BC6-476E-B311-52D57BF174F8}" type="pres">
      <dgm:prSet presAssocID="{699E3F00-FEDA-4E18-9FDC-063F186B5051}" presName="iconRect" presStyleLbl="node1" presStyleIdx="1" presStyleCnt="2"/>
      <dgm:spPr/>
    </dgm:pt>
    <dgm:pt modelId="{150337B9-8529-4AE5-A564-644862B642E4}" type="pres">
      <dgm:prSet presAssocID="{699E3F00-FEDA-4E18-9FDC-063F186B5051}" presName="spaceRect" presStyleCnt="0"/>
      <dgm:spPr/>
    </dgm:pt>
    <dgm:pt modelId="{50EED846-A826-4E21-B98E-25E637C731ED}" type="pres">
      <dgm:prSet presAssocID="{699E3F00-FEDA-4E18-9FDC-063F186B5051}" presName="parTx" presStyleLbl="revTx" presStyleIdx="2" presStyleCnt="4">
        <dgm:presLayoutVars>
          <dgm:chMax val="0"/>
          <dgm:chPref val="0"/>
        </dgm:presLayoutVars>
      </dgm:prSet>
      <dgm:spPr/>
    </dgm:pt>
    <dgm:pt modelId="{9DF5326A-A126-46A0-A8EE-41A9AC5A1BB1}" type="pres">
      <dgm:prSet presAssocID="{699E3F00-FEDA-4E18-9FDC-063F186B5051}" presName="desTx" presStyleLbl="revTx" presStyleIdx="3" presStyleCnt="4">
        <dgm:presLayoutVars/>
      </dgm:prSet>
      <dgm:spPr/>
    </dgm:pt>
  </dgm:ptLst>
  <dgm:cxnLst>
    <dgm:cxn modelId="{69694416-793D-42EC-85E1-F4E2797809B0}" srcId="{C9CA1474-12E4-47D6-8A66-4F580E44F848}" destId="{699E3F00-FEDA-4E18-9FDC-063F186B5051}" srcOrd="1" destOrd="0" parTransId="{8459B163-1B5A-4F64-B105-B8E5E4166E4B}" sibTransId="{4BF3ECE4-26C2-4E0F-BEC9-42B4FB5F65B4}"/>
    <dgm:cxn modelId="{2D7DDC22-D151-49CD-824D-EC94DF9709A1}" type="presOf" srcId="{699E3F00-FEDA-4E18-9FDC-063F186B5051}" destId="{50EED846-A826-4E21-B98E-25E637C731ED}" srcOrd="0" destOrd="0" presId="urn:microsoft.com/office/officeart/2018/2/layout/IconVerticalSolidList"/>
    <dgm:cxn modelId="{EF3A883A-A446-4C6B-892A-9D926B40F7F4}" type="presOf" srcId="{A38471FE-F528-429E-B163-0B82ABF84DB1}" destId="{2AD693D9-402C-4BD9-8B9C-1C3B97AF809D}" srcOrd="0" destOrd="0" presId="urn:microsoft.com/office/officeart/2018/2/layout/IconVerticalSolidList"/>
    <dgm:cxn modelId="{C9238473-0CD5-493A-8EA9-3703220409E6}" type="presOf" srcId="{5D080279-31CC-467B-9E80-32D32A03DAB6}" destId="{9DF5326A-A126-46A0-A8EE-41A9AC5A1BB1}" srcOrd="0" destOrd="0" presId="urn:microsoft.com/office/officeart/2018/2/layout/IconVerticalSolidList"/>
    <dgm:cxn modelId="{0F741693-371A-4FC8-8D9F-EC3827AC6EF6}" type="presOf" srcId="{C9CA1474-12E4-47D6-8A66-4F580E44F848}" destId="{62B594C3-3A23-4EE3-90D7-EB4A6907BFA1}" srcOrd="0" destOrd="0" presId="urn:microsoft.com/office/officeart/2018/2/layout/IconVerticalSolidList"/>
    <dgm:cxn modelId="{212F53A9-93D8-4C94-9CA8-11CC88FC3F8E}" type="presOf" srcId="{D43A9DA8-35D8-4B95-9A46-DA09E5510C35}" destId="{A2DB8532-6BC0-4616-8F98-CF6A98069668}" srcOrd="0" destOrd="0" presId="urn:microsoft.com/office/officeart/2018/2/layout/IconVerticalSolidList"/>
    <dgm:cxn modelId="{89279BB4-9696-4479-94AD-4E17D83D6A53}" srcId="{D43A9DA8-35D8-4B95-9A46-DA09E5510C35}" destId="{A38471FE-F528-429E-B163-0B82ABF84DB1}" srcOrd="0" destOrd="0" parTransId="{A724786B-0DA2-4520-8C21-7B3390F719A6}" sibTransId="{6762676B-8C98-4A2E-BC12-CF5A63B90F09}"/>
    <dgm:cxn modelId="{71B93CCD-488C-40E9-819C-480598F70CAB}" srcId="{C9CA1474-12E4-47D6-8A66-4F580E44F848}" destId="{D43A9DA8-35D8-4B95-9A46-DA09E5510C35}" srcOrd="0" destOrd="0" parTransId="{9ED54680-13B2-47A6-A458-2AA1224EC587}" sibTransId="{8662A5C6-7304-4D48-B6FB-16B9650C2172}"/>
    <dgm:cxn modelId="{28E65AEE-9346-45C4-93D2-C00F988CFC87}" srcId="{699E3F00-FEDA-4E18-9FDC-063F186B5051}" destId="{5D080279-31CC-467B-9E80-32D32A03DAB6}" srcOrd="0" destOrd="0" parTransId="{169E651F-FD87-425E-9BE3-D7EB80005713}" sibTransId="{23A91EE8-D083-4751-B0AD-01CE7AB6AF37}"/>
    <dgm:cxn modelId="{E52C5EE0-2290-4FF2-B209-88F442F7966E}" type="presParOf" srcId="{62B594C3-3A23-4EE3-90D7-EB4A6907BFA1}" destId="{833986B5-AE96-44C7-8796-B8667659069C}" srcOrd="0" destOrd="0" presId="urn:microsoft.com/office/officeart/2018/2/layout/IconVerticalSolidList"/>
    <dgm:cxn modelId="{E6E2D8E1-9891-47C5-9C04-95A2FDB7B522}" type="presParOf" srcId="{833986B5-AE96-44C7-8796-B8667659069C}" destId="{21DDCF9F-ECA6-4553-A53F-E13F15E399D2}" srcOrd="0" destOrd="0" presId="urn:microsoft.com/office/officeart/2018/2/layout/IconVerticalSolidList"/>
    <dgm:cxn modelId="{7E5894D6-8BAD-4AD4-ABB5-EBBBEC9B9B16}" type="presParOf" srcId="{833986B5-AE96-44C7-8796-B8667659069C}" destId="{26F3095D-9E09-4CE3-AFD2-9CF41ABA4BEF}" srcOrd="1" destOrd="0" presId="urn:microsoft.com/office/officeart/2018/2/layout/IconVerticalSolidList"/>
    <dgm:cxn modelId="{7DBA9AF9-7D28-414B-B4F4-CF92DD224FDE}" type="presParOf" srcId="{833986B5-AE96-44C7-8796-B8667659069C}" destId="{695AF20C-5328-44C3-A22B-7150A2683EB2}" srcOrd="2" destOrd="0" presId="urn:microsoft.com/office/officeart/2018/2/layout/IconVerticalSolidList"/>
    <dgm:cxn modelId="{6AEC1C3A-18B7-4609-860C-2CD5447825C6}" type="presParOf" srcId="{833986B5-AE96-44C7-8796-B8667659069C}" destId="{A2DB8532-6BC0-4616-8F98-CF6A98069668}" srcOrd="3" destOrd="0" presId="urn:microsoft.com/office/officeart/2018/2/layout/IconVerticalSolidList"/>
    <dgm:cxn modelId="{0ED26F85-9A5E-41A7-BB87-4C342CE2E16F}" type="presParOf" srcId="{833986B5-AE96-44C7-8796-B8667659069C}" destId="{2AD693D9-402C-4BD9-8B9C-1C3B97AF809D}" srcOrd="4" destOrd="0" presId="urn:microsoft.com/office/officeart/2018/2/layout/IconVerticalSolidList"/>
    <dgm:cxn modelId="{1C156EC6-CB43-4104-B0DC-9A3CFC25100C}" type="presParOf" srcId="{62B594C3-3A23-4EE3-90D7-EB4A6907BFA1}" destId="{FA94C056-0F96-42E9-8D66-8DA30A563AED}" srcOrd="1" destOrd="0" presId="urn:microsoft.com/office/officeart/2018/2/layout/IconVerticalSolidList"/>
    <dgm:cxn modelId="{59F589D2-93DF-43BF-9873-9C9C2A6F2E97}" type="presParOf" srcId="{62B594C3-3A23-4EE3-90D7-EB4A6907BFA1}" destId="{2218D741-37B5-42B8-B859-4ACE8CAD6C67}" srcOrd="2" destOrd="0" presId="urn:microsoft.com/office/officeart/2018/2/layout/IconVerticalSolidList"/>
    <dgm:cxn modelId="{C28B4098-700D-4BAA-A2CF-59FC429F3BDC}" type="presParOf" srcId="{2218D741-37B5-42B8-B859-4ACE8CAD6C67}" destId="{620C7652-5190-4AD0-BAE6-5A09D7B9D6BC}" srcOrd="0" destOrd="0" presId="urn:microsoft.com/office/officeart/2018/2/layout/IconVerticalSolidList"/>
    <dgm:cxn modelId="{D6AF8956-1863-4ED3-9134-65E0E8903A37}" type="presParOf" srcId="{2218D741-37B5-42B8-B859-4ACE8CAD6C67}" destId="{05DB10B4-0BC6-476E-B311-52D57BF174F8}" srcOrd="1" destOrd="0" presId="urn:microsoft.com/office/officeart/2018/2/layout/IconVerticalSolidList"/>
    <dgm:cxn modelId="{DF576B7E-45AA-48C8-98DF-981719A34791}" type="presParOf" srcId="{2218D741-37B5-42B8-B859-4ACE8CAD6C67}" destId="{150337B9-8529-4AE5-A564-644862B642E4}" srcOrd="2" destOrd="0" presId="urn:microsoft.com/office/officeart/2018/2/layout/IconVerticalSolidList"/>
    <dgm:cxn modelId="{5B276495-8734-4568-BCEB-07F622DA0DF6}" type="presParOf" srcId="{2218D741-37B5-42B8-B859-4ACE8CAD6C67}" destId="{50EED846-A826-4E21-B98E-25E637C731ED}" srcOrd="3" destOrd="0" presId="urn:microsoft.com/office/officeart/2018/2/layout/IconVerticalSolidList"/>
    <dgm:cxn modelId="{D8090BAA-E73B-427B-8EF2-AF0A543882A6}" type="presParOf" srcId="{2218D741-37B5-42B8-B859-4ACE8CAD6C67}" destId="{9DF5326A-A126-46A0-A8EE-41A9AC5A1BB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7B4D28-FCE2-488B-9C6A-BA7D206DC65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B7581D7-83D7-4BB5-8803-EEBF152EED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User centered design</a:t>
          </a:r>
        </a:p>
      </dgm:t>
    </dgm:pt>
    <dgm:pt modelId="{1DB5F2CA-D124-4C8E-BA34-29334D82E41F}" type="parTrans" cxnId="{CEB27C2F-55CA-4A45-977A-6D82D03E82CD}">
      <dgm:prSet/>
      <dgm:spPr/>
      <dgm:t>
        <a:bodyPr/>
        <a:lstStyle/>
        <a:p>
          <a:endParaRPr lang="en-US"/>
        </a:p>
      </dgm:t>
    </dgm:pt>
    <dgm:pt modelId="{52008BF6-A6C5-4073-A288-BEF2953FD129}" type="sibTrans" cxnId="{CEB27C2F-55CA-4A45-977A-6D82D03E82CD}">
      <dgm:prSet/>
      <dgm:spPr/>
      <dgm:t>
        <a:bodyPr/>
        <a:lstStyle/>
        <a:p>
          <a:endParaRPr lang="en-US"/>
        </a:p>
      </dgm:t>
    </dgm:pt>
    <dgm:pt modelId="{2F6F8A81-2214-49BB-88C0-E590A7AE80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, ensuring that every design decision is aimed at enhancing the user experience</a:t>
          </a:r>
        </a:p>
      </dgm:t>
    </dgm:pt>
    <dgm:pt modelId="{98CCACBF-8982-465C-9C91-DC726A19898E}" type="parTrans" cxnId="{FE8E57CC-08A6-4A3B-8B64-17A43755FA54}">
      <dgm:prSet/>
      <dgm:spPr/>
      <dgm:t>
        <a:bodyPr/>
        <a:lstStyle/>
        <a:p>
          <a:endParaRPr lang="en-US"/>
        </a:p>
      </dgm:t>
    </dgm:pt>
    <dgm:pt modelId="{4DE98276-1A34-4796-A295-EB1776FC4146}" type="sibTrans" cxnId="{FE8E57CC-08A6-4A3B-8B64-17A43755FA54}">
      <dgm:prSet/>
      <dgm:spPr/>
      <dgm:t>
        <a:bodyPr/>
        <a:lstStyle/>
        <a:p>
          <a:endParaRPr lang="en-US"/>
        </a:p>
      </dgm:t>
    </dgm:pt>
    <dgm:pt modelId="{8BAE89C3-9761-49A6-979B-0B535CDA299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Consistency </a:t>
          </a:r>
        </a:p>
      </dgm:t>
    </dgm:pt>
    <dgm:pt modelId="{B7EA558F-91F5-44B7-94D2-5D50BC8A87D4}" type="parTrans" cxnId="{5CFC0132-8C8C-46A1-B44D-E5BBC882F307}">
      <dgm:prSet/>
      <dgm:spPr/>
      <dgm:t>
        <a:bodyPr/>
        <a:lstStyle/>
        <a:p>
          <a:endParaRPr lang="en-US"/>
        </a:p>
      </dgm:t>
    </dgm:pt>
    <dgm:pt modelId="{80E4018A-C3E3-4BB0-AB83-3E7188801DB2}" type="sibTrans" cxnId="{5CFC0132-8C8C-46A1-B44D-E5BBC882F307}">
      <dgm:prSet/>
      <dgm:spPr/>
      <dgm:t>
        <a:bodyPr/>
        <a:lstStyle/>
        <a:p>
          <a:endParaRPr lang="en-US"/>
        </a:p>
      </dgm:t>
    </dgm:pt>
    <dgm:pt modelId="{81C3CFD8-D18C-4004-B7A8-2F5DB376B9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includes consistent use of colors, typography, and component styles.</a:t>
          </a:r>
        </a:p>
      </dgm:t>
    </dgm:pt>
    <dgm:pt modelId="{1239D6E5-0294-41B2-8584-99F5869E2AAA}" type="parTrans" cxnId="{42CD20A5-7354-4EFF-86E6-8AEDE6D0BE9C}">
      <dgm:prSet/>
      <dgm:spPr/>
      <dgm:t>
        <a:bodyPr/>
        <a:lstStyle/>
        <a:p>
          <a:endParaRPr lang="en-US"/>
        </a:p>
      </dgm:t>
    </dgm:pt>
    <dgm:pt modelId="{918B37AE-DEA3-42F4-AD21-DEFCFE2FA72F}" type="sibTrans" cxnId="{42CD20A5-7354-4EFF-86E6-8AEDE6D0BE9C}">
      <dgm:prSet/>
      <dgm:spPr/>
      <dgm:t>
        <a:bodyPr/>
        <a:lstStyle/>
        <a:p>
          <a:endParaRPr lang="en-US"/>
        </a:p>
      </dgm:t>
    </dgm:pt>
    <dgm:pt modelId="{37C1C192-B12E-4034-B5DD-2935B5D4F18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Simplicity </a:t>
          </a:r>
        </a:p>
      </dgm:t>
    </dgm:pt>
    <dgm:pt modelId="{A27735E6-8C84-4AD9-A1E7-21535089C544}" type="parTrans" cxnId="{C65A93C5-7F3B-4B40-9747-8A79444E14E8}">
      <dgm:prSet/>
      <dgm:spPr/>
      <dgm:t>
        <a:bodyPr/>
        <a:lstStyle/>
        <a:p>
          <a:endParaRPr lang="en-US"/>
        </a:p>
      </dgm:t>
    </dgm:pt>
    <dgm:pt modelId="{36B7D2A7-0DAD-4D37-9D13-8078DC43E07F}" type="sibTrans" cxnId="{C65A93C5-7F3B-4B40-9747-8A79444E14E8}">
      <dgm:prSet/>
      <dgm:spPr/>
      <dgm:t>
        <a:bodyPr/>
        <a:lstStyle/>
        <a:p>
          <a:endParaRPr lang="en-US"/>
        </a:p>
      </dgm:t>
    </dgm:pt>
    <dgm:pt modelId="{76E0AA44-78A6-4149-AF06-685C2D54F0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avoiding unnecessary complexity and ensuring that information is presented in a clear and understandable manner.</a:t>
          </a:r>
        </a:p>
      </dgm:t>
    </dgm:pt>
    <dgm:pt modelId="{50349EEC-3B92-417B-B6C6-BFB0FDD26F03}" type="parTrans" cxnId="{6C24E7D9-09FF-4244-A69F-9FEBEC1A6F7C}">
      <dgm:prSet/>
      <dgm:spPr/>
      <dgm:t>
        <a:bodyPr/>
        <a:lstStyle/>
        <a:p>
          <a:endParaRPr lang="en-US"/>
        </a:p>
      </dgm:t>
    </dgm:pt>
    <dgm:pt modelId="{252BFCAB-11EE-4DED-B5BC-46439516D91B}" type="sibTrans" cxnId="{6C24E7D9-09FF-4244-A69F-9FEBEC1A6F7C}">
      <dgm:prSet/>
      <dgm:spPr/>
      <dgm:t>
        <a:bodyPr/>
        <a:lstStyle/>
        <a:p>
          <a:endParaRPr lang="en-US"/>
        </a:p>
      </dgm:t>
    </dgm:pt>
    <dgm:pt modelId="{5EB0399C-D5D5-42E5-991A-31EF396081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Responsive design</a:t>
          </a:r>
        </a:p>
      </dgm:t>
    </dgm:pt>
    <dgm:pt modelId="{C5F91847-09E9-4D28-97D7-88A0BDAA9E56}" type="parTrans" cxnId="{8F93C483-1725-4774-BA77-0798BC4748C2}">
      <dgm:prSet/>
      <dgm:spPr/>
      <dgm:t>
        <a:bodyPr/>
        <a:lstStyle/>
        <a:p>
          <a:endParaRPr lang="en-US"/>
        </a:p>
      </dgm:t>
    </dgm:pt>
    <dgm:pt modelId="{ABF68105-827C-4415-95A2-3041369504FE}" type="sibTrans" cxnId="{8F93C483-1725-4774-BA77-0798BC4748C2}">
      <dgm:prSet/>
      <dgm:spPr/>
      <dgm:t>
        <a:bodyPr/>
        <a:lstStyle/>
        <a:p>
          <a:endParaRPr lang="en-US"/>
        </a:p>
      </dgm:t>
    </dgm:pt>
    <dgm:pt modelId="{D582DF09-FAA4-49D0-903B-CF32BC63F4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providing an optimal viewing experience across a wide range of devices.</a:t>
          </a:r>
        </a:p>
      </dgm:t>
    </dgm:pt>
    <dgm:pt modelId="{9F3E93A4-4283-4C9A-A791-33DCE8C935DF}" type="parTrans" cxnId="{66CF3AA7-7F0B-4D8E-B580-946694FA3CB6}">
      <dgm:prSet/>
      <dgm:spPr/>
      <dgm:t>
        <a:bodyPr/>
        <a:lstStyle/>
        <a:p>
          <a:endParaRPr lang="en-US"/>
        </a:p>
      </dgm:t>
    </dgm:pt>
    <dgm:pt modelId="{519BC6A4-E60D-4B7A-95CA-E8E17B22593B}" type="sibTrans" cxnId="{66CF3AA7-7F0B-4D8E-B580-946694FA3CB6}">
      <dgm:prSet/>
      <dgm:spPr/>
      <dgm:t>
        <a:bodyPr/>
        <a:lstStyle/>
        <a:p>
          <a:endParaRPr lang="en-US"/>
        </a:p>
      </dgm:t>
    </dgm:pt>
    <dgm:pt modelId="{DE797D13-B7B3-4EDC-B952-B507D1225238}" type="pres">
      <dgm:prSet presAssocID="{BD7B4D28-FCE2-488B-9C6A-BA7D206DC659}" presName="root" presStyleCnt="0">
        <dgm:presLayoutVars>
          <dgm:dir/>
          <dgm:resizeHandles val="exact"/>
        </dgm:presLayoutVars>
      </dgm:prSet>
      <dgm:spPr/>
    </dgm:pt>
    <dgm:pt modelId="{92FFBA5E-A2D0-404C-99D0-1D1BAFAF8889}" type="pres">
      <dgm:prSet presAssocID="{4B7581D7-83D7-4BB5-8803-EEBF152EEDCA}" presName="compNode" presStyleCnt="0"/>
      <dgm:spPr/>
    </dgm:pt>
    <dgm:pt modelId="{BC5D48AD-8A6F-41EC-B59C-E5395E2472E3}" type="pres">
      <dgm:prSet presAssocID="{4B7581D7-83D7-4BB5-8803-EEBF152EED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F41D738-4E32-4000-A727-0604C6C0431D}" type="pres">
      <dgm:prSet presAssocID="{4B7581D7-83D7-4BB5-8803-EEBF152EEDCA}" presName="iconSpace" presStyleCnt="0"/>
      <dgm:spPr/>
    </dgm:pt>
    <dgm:pt modelId="{820EA930-C89F-4B3B-A582-C5FC7A75008E}" type="pres">
      <dgm:prSet presAssocID="{4B7581D7-83D7-4BB5-8803-EEBF152EEDCA}" presName="parTx" presStyleLbl="revTx" presStyleIdx="0" presStyleCnt="8">
        <dgm:presLayoutVars>
          <dgm:chMax val="0"/>
          <dgm:chPref val="0"/>
        </dgm:presLayoutVars>
      </dgm:prSet>
      <dgm:spPr/>
    </dgm:pt>
    <dgm:pt modelId="{F5DDCE99-D416-4BD8-B037-E005B5586143}" type="pres">
      <dgm:prSet presAssocID="{4B7581D7-83D7-4BB5-8803-EEBF152EEDCA}" presName="txSpace" presStyleCnt="0"/>
      <dgm:spPr/>
    </dgm:pt>
    <dgm:pt modelId="{38F5D51F-0D7B-4302-A07A-72E213CC2DA5}" type="pres">
      <dgm:prSet presAssocID="{4B7581D7-83D7-4BB5-8803-EEBF152EEDCA}" presName="desTx" presStyleLbl="revTx" presStyleIdx="1" presStyleCnt="8">
        <dgm:presLayoutVars/>
      </dgm:prSet>
      <dgm:spPr/>
    </dgm:pt>
    <dgm:pt modelId="{C50D0408-FE47-40DD-9636-B4943BAC0A35}" type="pres">
      <dgm:prSet presAssocID="{52008BF6-A6C5-4073-A288-BEF2953FD129}" presName="sibTrans" presStyleCnt="0"/>
      <dgm:spPr/>
    </dgm:pt>
    <dgm:pt modelId="{9C4A28DE-D8DC-4ABF-AF4E-4F883E887AF3}" type="pres">
      <dgm:prSet presAssocID="{8BAE89C3-9761-49A6-979B-0B535CDA2994}" presName="compNode" presStyleCnt="0"/>
      <dgm:spPr/>
    </dgm:pt>
    <dgm:pt modelId="{8F12E5B7-95CC-46D1-AEC8-1A8FBA572EBB}" type="pres">
      <dgm:prSet presAssocID="{8BAE89C3-9761-49A6-979B-0B535CDA29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7604A670-ABCF-4B16-B647-56679C5B6240}" type="pres">
      <dgm:prSet presAssocID="{8BAE89C3-9761-49A6-979B-0B535CDA2994}" presName="iconSpace" presStyleCnt="0"/>
      <dgm:spPr/>
    </dgm:pt>
    <dgm:pt modelId="{3E064E6E-AB8F-4682-BEE2-4CC059252EB1}" type="pres">
      <dgm:prSet presAssocID="{8BAE89C3-9761-49A6-979B-0B535CDA2994}" presName="parTx" presStyleLbl="revTx" presStyleIdx="2" presStyleCnt="8">
        <dgm:presLayoutVars>
          <dgm:chMax val="0"/>
          <dgm:chPref val="0"/>
        </dgm:presLayoutVars>
      </dgm:prSet>
      <dgm:spPr/>
    </dgm:pt>
    <dgm:pt modelId="{12AC6D37-1572-4105-AE68-259255530F06}" type="pres">
      <dgm:prSet presAssocID="{8BAE89C3-9761-49A6-979B-0B535CDA2994}" presName="txSpace" presStyleCnt="0"/>
      <dgm:spPr/>
    </dgm:pt>
    <dgm:pt modelId="{42CBB48E-7A9F-4AE6-8CBC-41A5F58C6921}" type="pres">
      <dgm:prSet presAssocID="{8BAE89C3-9761-49A6-979B-0B535CDA2994}" presName="desTx" presStyleLbl="revTx" presStyleIdx="3" presStyleCnt="8">
        <dgm:presLayoutVars/>
      </dgm:prSet>
      <dgm:spPr/>
    </dgm:pt>
    <dgm:pt modelId="{8E063364-4D56-4B4A-AEDB-945117862C1B}" type="pres">
      <dgm:prSet presAssocID="{80E4018A-C3E3-4BB0-AB83-3E7188801DB2}" presName="sibTrans" presStyleCnt="0"/>
      <dgm:spPr/>
    </dgm:pt>
    <dgm:pt modelId="{BFCAA519-1A40-4094-850D-2D2F2170D0A0}" type="pres">
      <dgm:prSet presAssocID="{37C1C192-B12E-4034-B5DD-2935B5D4F18B}" presName="compNode" presStyleCnt="0"/>
      <dgm:spPr/>
    </dgm:pt>
    <dgm:pt modelId="{517494AB-757B-433D-805D-34F64FCD106A}" type="pres">
      <dgm:prSet presAssocID="{37C1C192-B12E-4034-B5DD-2935B5D4F1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CFF5083-A75D-4C66-96BC-1CCFD4F93D25}" type="pres">
      <dgm:prSet presAssocID="{37C1C192-B12E-4034-B5DD-2935B5D4F18B}" presName="iconSpace" presStyleCnt="0"/>
      <dgm:spPr/>
    </dgm:pt>
    <dgm:pt modelId="{D8B9A9FC-7AB1-49C4-99B3-3D2789A6D343}" type="pres">
      <dgm:prSet presAssocID="{37C1C192-B12E-4034-B5DD-2935B5D4F18B}" presName="parTx" presStyleLbl="revTx" presStyleIdx="4" presStyleCnt="8">
        <dgm:presLayoutVars>
          <dgm:chMax val="0"/>
          <dgm:chPref val="0"/>
        </dgm:presLayoutVars>
      </dgm:prSet>
      <dgm:spPr/>
    </dgm:pt>
    <dgm:pt modelId="{96C5C84B-8EE6-4219-8D57-EA8F3BC0D7D1}" type="pres">
      <dgm:prSet presAssocID="{37C1C192-B12E-4034-B5DD-2935B5D4F18B}" presName="txSpace" presStyleCnt="0"/>
      <dgm:spPr/>
    </dgm:pt>
    <dgm:pt modelId="{8D3B4763-4C0C-48C8-8F62-E022B506CCB1}" type="pres">
      <dgm:prSet presAssocID="{37C1C192-B12E-4034-B5DD-2935B5D4F18B}" presName="desTx" presStyleLbl="revTx" presStyleIdx="5" presStyleCnt="8">
        <dgm:presLayoutVars/>
      </dgm:prSet>
      <dgm:spPr/>
    </dgm:pt>
    <dgm:pt modelId="{D822EF6D-C4EF-404C-808C-09049CD0A17D}" type="pres">
      <dgm:prSet presAssocID="{36B7D2A7-0DAD-4D37-9D13-8078DC43E07F}" presName="sibTrans" presStyleCnt="0"/>
      <dgm:spPr/>
    </dgm:pt>
    <dgm:pt modelId="{4EF82276-061F-4E68-A348-23E679126C2B}" type="pres">
      <dgm:prSet presAssocID="{5EB0399C-D5D5-42E5-991A-31EF39608142}" presName="compNode" presStyleCnt="0"/>
      <dgm:spPr/>
    </dgm:pt>
    <dgm:pt modelId="{5253C22C-594C-429E-838D-94FBC25C803F}" type="pres">
      <dgm:prSet presAssocID="{5EB0399C-D5D5-42E5-991A-31EF3960814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C636F8AC-B4CA-45E5-8070-3A2991FCFF41}" type="pres">
      <dgm:prSet presAssocID="{5EB0399C-D5D5-42E5-991A-31EF39608142}" presName="iconSpace" presStyleCnt="0"/>
      <dgm:spPr/>
    </dgm:pt>
    <dgm:pt modelId="{0A3CDCC0-4FEB-4416-A117-A1A78B360351}" type="pres">
      <dgm:prSet presAssocID="{5EB0399C-D5D5-42E5-991A-31EF39608142}" presName="parTx" presStyleLbl="revTx" presStyleIdx="6" presStyleCnt="8">
        <dgm:presLayoutVars>
          <dgm:chMax val="0"/>
          <dgm:chPref val="0"/>
        </dgm:presLayoutVars>
      </dgm:prSet>
      <dgm:spPr/>
    </dgm:pt>
    <dgm:pt modelId="{F5EBAF08-437C-4B75-9BC0-FBF0DCE4EC68}" type="pres">
      <dgm:prSet presAssocID="{5EB0399C-D5D5-42E5-991A-31EF39608142}" presName="txSpace" presStyleCnt="0"/>
      <dgm:spPr/>
    </dgm:pt>
    <dgm:pt modelId="{A43A87B7-0F56-400D-B575-1991421CC486}" type="pres">
      <dgm:prSet presAssocID="{5EB0399C-D5D5-42E5-991A-31EF39608142}" presName="desTx" presStyleLbl="revTx" presStyleIdx="7" presStyleCnt="8">
        <dgm:presLayoutVars/>
      </dgm:prSet>
      <dgm:spPr/>
    </dgm:pt>
  </dgm:ptLst>
  <dgm:cxnLst>
    <dgm:cxn modelId="{7E94EA12-F4E4-4A81-9960-45FD71B5775A}" type="presOf" srcId="{81C3CFD8-D18C-4004-B7A8-2F5DB376B99C}" destId="{42CBB48E-7A9F-4AE6-8CBC-41A5F58C6921}" srcOrd="0" destOrd="0" presId="urn:microsoft.com/office/officeart/2018/2/layout/IconLabelDescriptionList"/>
    <dgm:cxn modelId="{9392A51F-0E25-46CD-8FD4-D27DBDF69D77}" type="presOf" srcId="{D582DF09-FAA4-49D0-903B-CF32BC63F485}" destId="{A43A87B7-0F56-400D-B575-1991421CC486}" srcOrd="0" destOrd="0" presId="urn:microsoft.com/office/officeart/2018/2/layout/IconLabelDescriptionList"/>
    <dgm:cxn modelId="{CEB27C2F-55CA-4A45-977A-6D82D03E82CD}" srcId="{BD7B4D28-FCE2-488B-9C6A-BA7D206DC659}" destId="{4B7581D7-83D7-4BB5-8803-EEBF152EEDCA}" srcOrd="0" destOrd="0" parTransId="{1DB5F2CA-D124-4C8E-BA34-29334D82E41F}" sibTransId="{52008BF6-A6C5-4073-A288-BEF2953FD129}"/>
    <dgm:cxn modelId="{5CFC0132-8C8C-46A1-B44D-E5BBC882F307}" srcId="{BD7B4D28-FCE2-488B-9C6A-BA7D206DC659}" destId="{8BAE89C3-9761-49A6-979B-0B535CDA2994}" srcOrd="1" destOrd="0" parTransId="{B7EA558F-91F5-44B7-94D2-5D50BC8A87D4}" sibTransId="{80E4018A-C3E3-4BB0-AB83-3E7188801DB2}"/>
    <dgm:cxn modelId="{D5562138-6E51-43C1-B46B-BE640093E63A}" type="presOf" srcId="{4B7581D7-83D7-4BB5-8803-EEBF152EEDCA}" destId="{820EA930-C89F-4B3B-A582-C5FC7A75008E}" srcOrd="0" destOrd="0" presId="urn:microsoft.com/office/officeart/2018/2/layout/IconLabelDescriptionList"/>
    <dgm:cxn modelId="{17E7383E-DA46-49D7-B7C7-6992EDBE5DC0}" type="presOf" srcId="{BD7B4D28-FCE2-488B-9C6A-BA7D206DC659}" destId="{DE797D13-B7B3-4EDC-B952-B507D1225238}" srcOrd="0" destOrd="0" presId="urn:microsoft.com/office/officeart/2018/2/layout/IconLabelDescriptionList"/>
    <dgm:cxn modelId="{E41EB43E-4618-4EC7-A2C8-11E463222778}" type="presOf" srcId="{2F6F8A81-2214-49BB-88C0-E590A7AE8091}" destId="{38F5D51F-0D7B-4302-A07A-72E213CC2DA5}" srcOrd="0" destOrd="0" presId="urn:microsoft.com/office/officeart/2018/2/layout/IconLabelDescriptionList"/>
    <dgm:cxn modelId="{3157E75C-E4B7-4ABC-BA8C-8C979AEB2F55}" type="presOf" srcId="{76E0AA44-78A6-4149-AF06-685C2D54F00D}" destId="{8D3B4763-4C0C-48C8-8F62-E022B506CCB1}" srcOrd="0" destOrd="0" presId="urn:microsoft.com/office/officeart/2018/2/layout/IconLabelDescriptionList"/>
    <dgm:cxn modelId="{21AFC97E-57B0-4FCF-9426-BC7C687A9721}" type="presOf" srcId="{5EB0399C-D5D5-42E5-991A-31EF39608142}" destId="{0A3CDCC0-4FEB-4416-A117-A1A78B360351}" srcOrd="0" destOrd="0" presId="urn:microsoft.com/office/officeart/2018/2/layout/IconLabelDescriptionList"/>
    <dgm:cxn modelId="{8F93C483-1725-4774-BA77-0798BC4748C2}" srcId="{BD7B4D28-FCE2-488B-9C6A-BA7D206DC659}" destId="{5EB0399C-D5D5-42E5-991A-31EF39608142}" srcOrd="3" destOrd="0" parTransId="{C5F91847-09E9-4D28-97D7-88A0BDAA9E56}" sibTransId="{ABF68105-827C-4415-95A2-3041369504FE}"/>
    <dgm:cxn modelId="{42CD20A5-7354-4EFF-86E6-8AEDE6D0BE9C}" srcId="{8BAE89C3-9761-49A6-979B-0B535CDA2994}" destId="{81C3CFD8-D18C-4004-B7A8-2F5DB376B99C}" srcOrd="0" destOrd="0" parTransId="{1239D6E5-0294-41B2-8584-99F5869E2AAA}" sibTransId="{918B37AE-DEA3-42F4-AD21-DEFCFE2FA72F}"/>
    <dgm:cxn modelId="{66CF3AA7-7F0B-4D8E-B580-946694FA3CB6}" srcId="{5EB0399C-D5D5-42E5-991A-31EF39608142}" destId="{D582DF09-FAA4-49D0-903B-CF32BC63F485}" srcOrd="0" destOrd="0" parTransId="{9F3E93A4-4283-4C9A-A791-33DCE8C935DF}" sibTransId="{519BC6A4-E60D-4B7A-95CA-E8E17B22593B}"/>
    <dgm:cxn modelId="{C65A93C5-7F3B-4B40-9747-8A79444E14E8}" srcId="{BD7B4D28-FCE2-488B-9C6A-BA7D206DC659}" destId="{37C1C192-B12E-4034-B5DD-2935B5D4F18B}" srcOrd="2" destOrd="0" parTransId="{A27735E6-8C84-4AD9-A1E7-21535089C544}" sibTransId="{36B7D2A7-0DAD-4D37-9D13-8078DC43E07F}"/>
    <dgm:cxn modelId="{FE8E57CC-08A6-4A3B-8B64-17A43755FA54}" srcId="{4B7581D7-83D7-4BB5-8803-EEBF152EEDCA}" destId="{2F6F8A81-2214-49BB-88C0-E590A7AE8091}" srcOrd="0" destOrd="0" parTransId="{98CCACBF-8982-465C-9C91-DC726A19898E}" sibTransId="{4DE98276-1A34-4796-A295-EB1776FC4146}"/>
    <dgm:cxn modelId="{6C24E7D9-09FF-4244-A69F-9FEBEC1A6F7C}" srcId="{37C1C192-B12E-4034-B5DD-2935B5D4F18B}" destId="{76E0AA44-78A6-4149-AF06-685C2D54F00D}" srcOrd="0" destOrd="0" parTransId="{50349EEC-3B92-417B-B6C6-BFB0FDD26F03}" sibTransId="{252BFCAB-11EE-4DED-B5BC-46439516D91B}"/>
    <dgm:cxn modelId="{7D21C0DC-366D-4EA7-940E-816861B7F4CF}" type="presOf" srcId="{37C1C192-B12E-4034-B5DD-2935B5D4F18B}" destId="{D8B9A9FC-7AB1-49C4-99B3-3D2789A6D343}" srcOrd="0" destOrd="0" presId="urn:microsoft.com/office/officeart/2018/2/layout/IconLabelDescriptionList"/>
    <dgm:cxn modelId="{7E1AF8F8-2995-4262-B19F-4AD0182D5AE3}" type="presOf" srcId="{8BAE89C3-9761-49A6-979B-0B535CDA2994}" destId="{3E064E6E-AB8F-4682-BEE2-4CC059252EB1}" srcOrd="0" destOrd="0" presId="urn:microsoft.com/office/officeart/2018/2/layout/IconLabelDescriptionList"/>
    <dgm:cxn modelId="{B426DE39-F3CE-4FCE-B67C-A9CFC8D7787B}" type="presParOf" srcId="{DE797D13-B7B3-4EDC-B952-B507D1225238}" destId="{92FFBA5E-A2D0-404C-99D0-1D1BAFAF8889}" srcOrd="0" destOrd="0" presId="urn:microsoft.com/office/officeart/2018/2/layout/IconLabelDescriptionList"/>
    <dgm:cxn modelId="{6E275221-676A-4E46-A906-1FA5D0ED70E9}" type="presParOf" srcId="{92FFBA5E-A2D0-404C-99D0-1D1BAFAF8889}" destId="{BC5D48AD-8A6F-41EC-B59C-E5395E2472E3}" srcOrd="0" destOrd="0" presId="urn:microsoft.com/office/officeart/2018/2/layout/IconLabelDescriptionList"/>
    <dgm:cxn modelId="{9278661E-1167-49D4-BC1B-D7727EF4CFC5}" type="presParOf" srcId="{92FFBA5E-A2D0-404C-99D0-1D1BAFAF8889}" destId="{8F41D738-4E32-4000-A727-0604C6C0431D}" srcOrd="1" destOrd="0" presId="urn:microsoft.com/office/officeart/2018/2/layout/IconLabelDescriptionList"/>
    <dgm:cxn modelId="{B9DA4557-64D6-4F75-BB43-880859450410}" type="presParOf" srcId="{92FFBA5E-A2D0-404C-99D0-1D1BAFAF8889}" destId="{820EA930-C89F-4B3B-A582-C5FC7A75008E}" srcOrd="2" destOrd="0" presId="urn:microsoft.com/office/officeart/2018/2/layout/IconLabelDescriptionList"/>
    <dgm:cxn modelId="{B58C9AB2-6896-4C58-B7B5-13B2771E5D0E}" type="presParOf" srcId="{92FFBA5E-A2D0-404C-99D0-1D1BAFAF8889}" destId="{F5DDCE99-D416-4BD8-B037-E005B5586143}" srcOrd="3" destOrd="0" presId="urn:microsoft.com/office/officeart/2018/2/layout/IconLabelDescriptionList"/>
    <dgm:cxn modelId="{F47BACB2-77D3-4E00-9FE4-F150578CEB31}" type="presParOf" srcId="{92FFBA5E-A2D0-404C-99D0-1D1BAFAF8889}" destId="{38F5D51F-0D7B-4302-A07A-72E213CC2DA5}" srcOrd="4" destOrd="0" presId="urn:microsoft.com/office/officeart/2018/2/layout/IconLabelDescriptionList"/>
    <dgm:cxn modelId="{62A5F667-12B1-4D4D-B651-5B432D49B76E}" type="presParOf" srcId="{DE797D13-B7B3-4EDC-B952-B507D1225238}" destId="{C50D0408-FE47-40DD-9636-B4943BAC0A35}" srcOrd="1" destOrd="0" presId="urn:microsoft.com/office/officeart/2018/2/layout/IconLabelDescriptionList"/>
    <dgm:cxn modelId="{7F438792-7E01-4A8A-9061-703E2066F46B}" type="presParOf" srcId="{DE797D13-B7B3-4EDC-B952-B507D1225238}" destId="{9C4A28DE-D8DC-4ABF-AF4E-4F883E887AF3}" srcOrd="2" destOrd="0" presId="urn:microsoft.com/office/officeart/2018/2/layout/IconLabelDescriptionList"/>
    <dgm:cxn modelId="{303EB9D6-0967-4605-BCF3-BF6C7156FDE9}" type="presParOf" srcId="{9C4A28DE-D8DC-4ABF-AF4E-4F883E887AF3}" destId="{8F12E5B7-95CC-46D1-AEC8-1A8FBA572EBB}" srcOrd="0" destOrd="0" presId="urn:microsoft.com/office/officeart/2018/2/layout/IconLabelDescriptionList"/>
    <dgm:cxn modelId="{3AAFCA84-69A8-4569-9B24-AA184226BD01}" type="presParOf" srcId="{9C4A28DE-D8DC-4ABF-AF4E-4F883E887AF3}" destId="{7604A670-ABCF-4B16-B647-56679C5B6240}" srcOrd="1" destOrd="0" presId="urn:microsoft.com/office/officeart/2018/2/layout/IconLabelDescriptionList"/>
    <dgm:cxn modelId="{B38DADD8-3DEF-471E-B6BC-017743BC3CBE}" type="presParOf" srcId="{9C4A28DE-D8DC-4ABF-AF4E-4F883E887AF3}" destId="{3E064E6E-AB8F-4682-BEE2-4CC059252EB1}" srcOrd="2" destOrd="0" presId="urn:microsoft.com/office/officeart/2018/2/layout/IconLabelDescriptionList"/>
    <dgm:cxn modelId="{BF9B0CD1-E2F1-4FA8-B6D8-F733B980FBC9}" type="presParOf" srcId="{9C4A28DE-D8DC-4ABF-AF4E-4F883E887AF3}" destId="{12AC6D37-1572-4105-AE68-259255530F06}" srcOrd="3" destOrd="0" presId="urn:microsoft.com/office/officeart/2018/2/layout/IconLabelDescriptionList"/>
    <dgm:cxn modelId="{61495073-0341-45EB-9B55-173BC23E4E03}" type="presParOf" srcId="{9C4A28DE-D8DC-4ABF-AF4E-4F883E887AF3}" destId="{42CBB48E-7A9F-4AE6-8CBC-41A5F58C6921}" srcOrd="4" destOrd="0" presId="urn:microsoft.com/office/officeart/2018/2/layout/IconLabelDescriptionList"/>
    <dgm:cxn modelId="{CF2CDF15-C7B7-437E-A2DB-5472EEEC7D7B}" type="presParOf" srcId="{DE797D13-B7B3-4EDC-B952-B507D1225238}" destId="{8E063364-4D56-4B4A-AEDB-945117862C1B}" srcOrd="3" destOrd="0" presId="urn:microsoft.com/office/officeart/2018/2/layout/IconLabelDescriptionList"/>
    <dgm:cxn modelId="{275951A7-44DF-4CF1-B734-D95343124051}" type="presParOf" srcId="{DE797D13-B7B3-4EDC-B952-B507D1225238}" destId="{BFCAA519-1A40-4094-850D-2D2F2170D0A0}" srcOrd="4" destOrd="0" presId="urn:microsoft.com/office/officeart/2018/2/layout/IconLabelDescriptionList"/>
    <dgm:cxn modelId="{9D19B450-580A-4699-846A-C9EF582F9175}" type="presParOf" srcId="{BFCAA519-1A40-4094-850D-2D2F2170D0A0}" destId="{517494AB-757B-433D-805D-34F64FCD106A}" srcOrd="0" destOrd="0" presId="urn:microsoft.com/office/officeart/2018/2/layout/IconLabelDescriptionList"/>
    <dgm:cxn modelId="{22295FC2-9167-43CA-88A4-17CA4188A9D9}" type="presParOf" srcId="{BFCAA519-1A40-4094-850D-2D2F2170D0A0}" destId="{0CFF5083-A75D-4C66-96BC-1CCFD4F93D25}" srcOrd="1" destOrd="0" presId="urn:microsoft.com/office/officeart/2018/2/layout/IconLabelDescriptionList"/>
    <dgm:cxn modelId="{4709DA4D-1449-4CAD-9B3D-E470C5356C48}" type="presParOf" srcId="{BFCAA519-1A40-4094-850D-2D2F2170D0A0}" destId="{D8B9A9FC-7AB1-49C4-99B3-3D2789A6D343}" srcOrd="2" destOrd="0" presId="urn:microsoft.com/office/officeart/2018/2/layout/IconLabelDescriptionList"/>
    <dgm:cxn modelId="{39B0371A-E1A2-4463-98EE-415C28E44260}" type="presParOf" srcId="{BFCAA519-1A40-4094-850D-2D2F2170D0A0}" destId="{96C5C84B-8EE6-4219-8D57-EA8F3BC0D7D1}" srcOrd="3" destOrd="0" presId="urn:microsoft.com/office/officeart/2018/2/layout/IconLabelDescriptionList"/>
    <dgm:cxn modelId="{DDF99AFF-E38E-4850-9150-389128C8EB95}" type="presParOf" srcId="{BFCAA519-1A40-4094-850D-2D2F2170D0A0}" destId="{8D3B4763-4C0C-48C8-8F62-E022B506CCB1}" srcOrd="4" destOrd="0" presId="urn:microsoft.com/office/officeart/2018/2/layout/IconLabelDescriptionList"/>
    <dgm:cxn modelId="{356B1AD7-BEC5-4BF7-8FD6-E3B4272D6C32}" type="presParOf" srcId="{DE797D13-B7B3-4EDC-B952-B507D1225238}" destId="{D822EF6D-C4EF-404C-808C-09049CD0A17D}" srcOrd="5" destOrd="0" presId="urn:microsoft.com/office/officeart/2018/2/layout/IconLabelDescriptionList"/>
    <dgm:cxn modelId="{12B11303-F091-45C0-80DF-9F9BE838A165}" type="presParOf" srcId="{DE797D13-B7B3-4EDC-B952-B507D1225238}" destId="{4EF82276-061F-4E68-A348-23E679126C2B}" srcOrd="6" destOrd="0" presId="urn:microsoft.com/office/officeart/2018/2/layout/IconLabelDescriptionList"/>
    <dgm:cxn modelId="{C4E4C097-204F-42D3-9142-188DACC6CF71}" type="presParOf" srcId="{4EF82276-061F-4E68-A348-23E679126C2B}" destId="{5253C22C-594C-429E-838D-94FBC25C803F}" srcOrd="0" destOrd="0" presId="urn:microsoft.com/office/officeart/2018/2/layout/IconLabelDescriptionList"/>
    <dgm:cxn modelId="{115EC491-890E-4008-BF8B-9B0B1D0981B5}" type="presParOf" srcId="{4EF82276-061F-4E68-A348-23E679126C2B}" destId="{C636F8AC-B4CA-45E5-8070-3A2991FCFF41}" srcOrd="1" destOrd="0" presId="urn:microsoft.com/office/officeart/2018/2/layout/IconLabelDescriptionList"/>
    <dgm:cxn modelId="{DB5ADA5D-7A10-43F2-9793-98C0576E6242}" type="presParOf" srcId="{4EF82276-061F-4E68-A348-23E679126C2B}" destId="{0A3CDCC0-4FEB-4416-A117-A1A78B360351}" srcOrd="2" destOrd="0" presId="urn:microsoft.com/office/officeart/2018/2/layout/IconLabelDescriptionList"/>
    <dgm:cxn modelId="{1877FE8C-FBE1-4BFE-8FBD-3C58420C3A6B}" type="presParOf" srcId="{4EF82276-061F-4E68-A348-23E679126C2B}" destId="{F5EBAF08-437C-4B75-9BC0-FBF0DCE4EC68}" srcOrd="3" destOrd="0" presId="urn:microsoft.com/office/officeart/2018/2/layout/IconLabelDescriptionList"/>
    <dgm:cxn modelId="{3F3976C1-F301-4634-8B93-F9A3CE14812F}" type="presParOf" srcId="{4EF82276-061F-4E68-A348-23E679126C2B}" destId="{A43A87B7-0F56-400D-B575-1991421CC48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7B4D28-FCE2-488B-9C6A-BA7D206DC65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B7581D7-83D7-4BB5-8803-EEBF152EED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Feedback Forms</a:t>
          </a:r>
          <a:endParaRPr lang="en-US"/>
        </a:p>
      </dgm:t>
    </dgm:pt>
    <dgm:pt modelId="{1DB5F2CA-D124-4C8E-BA34-29334D82E41F}" type="parTrans" cxnId="{CEB27C2F-55CA-4A45-977A-6D82D03E82CD}">
      <dgm:prSet/>
      <dgm:spPr/>
      <dgm:t>
        <a:bodyPr/>
        <a:lstStyle/>
        <a:p>
          <a:endParaRPr lang="en-US"/>
        </a:p>
      </dgm:t>
    </dgm:pt>
    <dgm:pt modelId="{52008BF6-A6C5-4073-A288-BEF2953FD129}" type="sibTrans" cxnId="{CEB27C2F-55CA-4A45-977A-6D82D03E82CD}">
      <dgm:prSet/>
      <dgm:spPr/>
      <dgm:t>
        <a:bodyPr/>
        <a:lstStyle/>
        <a:p>
          <a:endParaRPr lang="en-US"/>
        </a:p>
      </dgm:t>
    </dgm:pt>
    <dgm:pt modelId="{2F6F8A81-2214-49BB-88C0-E590A7AE80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Easy-to-access feedback forms throughout the application, allowing users to provide suggestions, report issues, and share their experiences.</a:t>
          </a:r>
        </a:p>
      </dgm:t>
    </dgm:pt>
    <dgm:pt modelId="{98CCACBF-8982-465C-9C91-DC726A19898E}" type="parTrans" cxnId="{FE8E57CC-08A6-4A3B-8B64-17A43755FA54}">
      <dgm:prSet/>
      <dgm:spPr/>
      <dgm:t>
        <a:bodyPr/>
        <a:lstStyle/>
        <a:p>
          <a:endParaRPr lang="en-US"/>
        </a:p>
      </dgm:t>
    </dgm:pt>
    <dgm:pt modelId="{4DE98276-1A34-4796-A295-EB1776FC4146}" type="sibTrans" cxnId="{FE8E57CC-08A6-4A3B-8B64-17A43755FA54}">
      <dgm:prSet/>
      <dgm:spPr/>
      <dgm:t>
        <a:bodyPr/>
        <a:lstStyle/>
        <a:p>
          <a:endParaRPr lang="en-US"/>
        </a:p>
      </dgm:t>
    </dgm:pt>
    <dgm:pt modelId="{8BAE89C3-9761-49A6-979B-0B535CDA299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User Testing</a:t>
          </a:r>
          <a:r>
            <a:rPr lang="en-US"/>
            <a:t> </a:t>
          </a:r>
        </a:p>
      </dgm:t>
    </dgm:pt>
    <dgm:pt modelId="{B7EA558F-91F5-44B7-94D2-5D50BC8A87D4}" type="parTrans" cxnId="{5CFC0132-8C8C-46A1-B44D-E5BBC882F307}">
      <dgm:prSet/>
      <dgm:spPr/>
      <dgm:t>
        <a:bodyPr/>
        <a:lstStyle/>
        <a:p>
          <a:endParaRPr lang="en-US"/>
        </a:p>
      </dgm:t>
    </dgm:pt>
    <dgm:pt modelId="{80E4018A-C3E3-4BB0-AB83-3E7188801DB2}" type="sibTrans" cxnId="{5CFC0132-8C8C-46A1-B44D-E5BBC882F307}">
      <dgm:prSet/>
      <dgm:spPr/>
      <dgm:t>
        <a:bodyPr/>
        <a:lstStyle/>
        <a:p>
          <a:endParaRPr lang="en-US"/>
        </a:p>
      </dgm:t>
    </dgm:pt>
    <dgm:pt modelId="{81C3CFD8-D18C-4004-B7A8-2F5DB376B9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Regular user testing sessions to gather insights into how users interact with the app and identify areas for improvement.</a:t>
          </a:r>
        </a:p>
      </dgm:t>
    </dgm:pt>
    <dgm:pt modelId="{1239D6E5-0294-41B2-8584-99F5869E2AAA}" type="parTrans" cxnId="{42CD20A5-7354-4EFF-86E6-8AEDE6D0BE9C}">
      <dgm:prSet/>
      <dgm:spPr/>
      <dgm:t>
        <a:bodyPr/>
        <a:lstStyle/>
        <a:p>
          <a:endParaRPr lang="en-US"/>
        </a:p>
      </dgm:t>
    </dgm:pt>
    <dgm:pt modelId="{918B37AE-DEA3-42F4-AD21-DEFCFE2FA72F}" type="sibTrans" cxnId="{42CD20A5-7354-4EFF-86E6-8AEDE6D0BE9C}">
      <dgm:prSet/>
      <dgm:spPr/>
      <dgm:t>
        <a:bodyPr/>
        <a:lstStyle/>
        <a:p>
          <a:endParaRPr lang="en-US"/>
        </a:p>
      </dgm:t>
    </dgm:pt>
    <dgm:pt modelId="{37C1C192-B12E-4034-B5DD-2935B5D4F18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analytics</a:t>
          </a:r>
          <a:endParaRPr lang="en-US"/>
        </a:p>
      </dgm:t>
    </dgm:pt>
    <dgm:pt modelId="{A27735E6-8C84-4AD9-A1E7-21535089C544}" type="parTrans" cxnId="{C65A93C5-7F3B-4B40-9747-8A79444E14E8}">
      <dgm:prSet/>
      <dgm:spPr/>
      <dgm:t>
        <a:bodyPr/>
        <a:lstStyle/>
        <a:p>
          <a:endParaRPr lang="en-US"/>
        </a:p>
      </dgm:t>
    </dgm:pt>
    <dgm:pt modelId="{36B7D2A7-0DAD-4D37-9D13-8078DC43E07F}" type="sibTrans" cxnId="{C65A93C5-7F3B-4B40-9747-8A79444E14E8}">
      <dgm:prSet/>
      <dgm:spPr/>
      <dgm:t>
        <a:bodyPr/>
        <a:lstStyle/>
        <a:p>
          <a:endParaRPr lang="en-US"/>
        </a:p>
      </dgm:t>
    </dgm:pt>
    <dgm:pt modelId="{76E0AA44-78A6-4149-AF06-685C2D54F0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analytics tools to monitor user behavior, track key metrics, and identify trends that can inform design decisions.</a:t>
          </a:r>
        </a:p>
      </dgm:t>
    </dgm:pt>
    <dgm:pt modelId="{50349EEC-3B92-417B-B6C6-BFB0FDD26F03}" type="parTrans" cxnId="{6C24E7D9-09FF-4244-A69F-9FEBEC1A6F7C}">
      <dgm:prSet/>
      <dgm:spPr/>
      <dgm:t>
        <a:bodyPr/>
        <a:lstStyle/>
        <a:p>
          <a:endParaRPr lang="en-US"/>
        </a:p>
      </dgm:t>
    </dgm:pt>
    <dgm:pt modelId="{252BFCAB-11EE-4DED-B5BC-46439516D91B}" type="sibTrans" cxnId="{6C24E7D9-09FF-4244-A69F-9FEBEC1A6F7C}">
      <dgm:prSet/>
      <dgm:spPr/>
      <dgm:t>
        <a:bodyPr/>
        <a:lstStyle/>
        <a:p>
          <a:endParaRPr lang="en-US"/>
        </a:p>
      </dgm:t>
    </dgm:pt>
    <dgm:pt modelId="{DE797D13-B7B3-4EDC-B952-B507D1225238}" type="pres">
      <dgm:prSet presAssocID="{BD7B4D28-FCE2-488B-9C6A-BA7D206DC659}" presName="root" presStyleCnt="0">
        <dgm:presLayoutVars>
          <dgm:dir/>
          <dgm:resizeHandles val="exact"/>
        </dgm:presLayoutVars>
      </dgm:prSet>
      <dgm:spPr/>
    </dgm:pt>
    <dgm:pt modelId="{92FFBA5E-A2D0-404C-99D0-1D1BAFAF8889}" type="pres">
      <dgm:prSet presAssocID="{4B7581D7-83D7-4BB5-8803-EEBF152EEDCA}" presName="compNode" presStyleCnt="0"/>
      <dgm:spPr/>
    </dgm:pt>
    <dgm:pt modelId="{BC5D48AD-8A6F-41EC-B59C-E5395E2472E3}" type="pres">
      <dgm:prSet presAssocID="{4B7581D7-83D7-4BB5-8803-EEBF152EED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8F41D738-4E32-4000-A727-0604C6C0431D}" type="pres">
      <dgm:prSet presAssocID="{4B7581D7-83D7-4BB5-8803-EEBF152EEDCA}" presName="iconSpace" presStyleCnt="0"/>
      <dgm:spPr/>
    </dgm:pt>
    <dgm:pt modelId="{820EA930-C89F-4B3B-A582-C5FC7A75008E}" type="pres">
      <dgm:prSet presAssocID="{4B7581D7-83D7-4BB5-8803-EEBF152EEDCA}" presName="parTx" presStyleLbl="revTx" presStyleIdx="0" presStyleCnt="6">
        <dgm:presLayoutVars>
          <dgm:chMax val="0"/>
          <dgm:chPref val="0"/>
        </dgm:presLayoutVars>
      </dgm:prSet>
      <dgm:spPr/>
    </dgm:pt>
    <dgm:pt modelId="{F5DDCE99-D416-4BD8-B037-E005B5586143}" type="pres">
      <dgm:prSet presAssocID="{4B7581D7-83D7-4BB5-8803-EEBF152EEDCA}" presName="txSpace" presStyleCnt="0"/>
      <dgm:spPr/>
    </dgm:pt>
    <dgm:pt modelId="{38F5D51F-0D7B-4302-A07A-72E213CC2DA5}" type="pres">
      <dgm:prSet presAssocID="{4B7581D7-83D7-4BB5-8803-EEBF152EEDCA}" presName="desTx" presStyleLbl="revTx" presStyleIdx="1" presStyleCnt="6">
        <dgm:presLayoutVars/>
      </dgm:prSet>
      <dgm:spPr/>
    </dgm:pt>
    <dgm:pt modelId="{C50D0408-FE47-40DD-9636-B4943BAC0A35}" type="pres">
      <dgm:prSet presAssocID="{52008BF6-A6C5-4073-A288-BEF2953FD129}" presName="sibTrans" presStyleCnt="0"/>
      <dgm:spPr/>
    </dgm:pt>
    <dgm:pt modelId="{9C4A28DE-D8DC-4ABF-AF4E-4F883E887AF3}" type="pres">
      <dgm:prSet presAssocID="{8BAE89C3-9761-49A6-979B-0B535CDA2994}" presName="compNode" presStyleCnt="0"/>
      <dgm:spPr/>
    </dgm:pt>
    <dgm:pt modelId="{8F12E5B7-95CC-46D1-AEC8-1A8FBA572EBB}" type="pres">
      <dgm:prSet presAssocID="{8BAE89C3-9761-49A6-979B-0B535CDA29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604A670-ABCF-4B16-B647-56679C5B6240}" type="pres">
      <dgm:prSet presAssocID="{8BAE89C3-9761-49A6-979B-0B535CDA2994}" presName="iconSpace" presStyleCnt="0"/>
      <dgm:spPr/>
    </dgm:pt>
    <dgm:pt modelId="{3E064E6E-AB8F-4682-BEE2-4CC059252EB1}" type="pres">
      <dgm:prSet presAssocID="{8BAE89C3-9761-49A6-979B-0B535CDA2994}" presName="parTx" presStyleLbl="revTx" presStyleIdx="2" presStyleCnt="6">
        <dgm:presLayoutVars>
          <dgm:chMax val="0"/>
          <dgm:chPref val="0"/>
        </dgm:presLayoutVars>
      </dgm:prSet>
      <dgm:spPr/>
    </dgm:pt>
    <dgm:pt modelId="{12AC6D37-1572-4105-AE68-259255530F06}" type="pres">
      <dgm:prSet presAssocID="{8BAE89C3-9761-49A6-979B-0B535CDA2994}" presName="txSpace" presStyleCnt="0"/>
      <dgm:spPr/>
    </dgm:pt>
    <dgm:pt modelId="{42CBB48E-7A9F-4AE6-8CBC-41A5F58C6921}" type="pres">
      <dgm:prSet presAssocID="{8BAE89C3-9761-49A6-979B-0B535CDA2994}" presName="desTx" presStyleLbl="revTx" presStyleIdx="3" presStyleCnt="6">
        <dgm:presLayoutVars/>
      </dgm:prSet>
      <dgm:spPr/>
    </dgm:pt>
    <dgm:pt modelId="{8E063364-4D56-4B4A-AEDB-945117862C1B}" type="pres">
      <dgm:prSet presAssocID="{80E4018A-C3E3-4BB0-AB83-3E7188801DB2}" presName="sibTrans" presStyleCnt="0"/>
      <dgm:spPr/>
    </dgm:pt>
    <dgm:pt modelId="{BFCAA519-1A40-4094-850D-2D2F2170D0A0}" type="pres">
      <dgm:prSet presAssocID="{37C1C192-B12E-4034-B5DD-2935B5D4F18B}" presName="compNode" presStyleCnt="0"/>
      <dgm:spPr/>
    </dgm:pt>
    <dgm:pt modelId="{517494AB-757B-433D-805D-34F64FCD106A}" type="pres">
      <dgm:prSet presAssocID="{37C1C192-B12E-4034-B5DD-2935B5D4F1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CFF5083-A75D-4C66-96BC-1CCFD4F93D25}" type="pres">
      <dgm:prSet presAssocID="{37C1C192-B12E-4034-B5DD-2935B5D4F18B}" presName="iconSpace" presStyleCnt="0"/>
      <dgm:spPr/>
    </dgm:pt>
    <dgm:pt modelId="{D8B9A9FC-7AB1-49C4-99B3-3D2789A6D343}" type="pres">
      <dgm:prSet presAssocID="{37C1C192-B12E-4034-B5DD-2935B5D4F18B}" presName="parTx" presStyleLbl="revTx" presStyleIdx="4" presStyleCnt="6">
        <dgm:presLayoutVars>
          <dgm:chMax val="0"/>
          <dgm:chPref val="0"/>
        </dgm:presLayoutVars>
      </dgm:prSet>
      <dgm:spPr/>
    </dgm:pt>
    <dgm:pt modelId="{96C5C84B-8EE6-4219-8D57-EA8F3BC0D7D1}" type="pres">
      <dgm:prSet presAssocID="{37C1C192-B12E-4034-B5DD-2935B5D4F18B}" presName="txSpace" presStyleCnt="0"/>
      <dgm:spPr/>
    </dgm:pt>
    <dgm:pt modelId="{8D3B4763-4C0C-48C8-8F62-E022B506CCB1}" type="pres">
      <dgm:prSet presAssocID="{37C1C192-B12E-4034-B5DD-2935B5D4F18B}" presName="desTx" presStyleLbl="revTx" presStyleIdx="5" presStyleCnt="6">
        <dgm:presLayoutVars/>
      </dgm:prSet>
      <dgm:spPr/>
    </dgm:pt>
  </dgm:ptLst>
  <dgm:cxnLst>
    <dgm:cxn modelId="{7E94EA12-F4E4-4A81-9960-45FD71B5775A}" type="presOf" srcId="{81C3CFD8-D18C-4004-B7A8-2F5DB376B99C}" destId="{42CBB48E-7A9F-4AE6-8CBC-41A5F58C6921}" srcOrd="0" destOrd="0" presId="urn:microsoft.com/office/officeart/2018/2/layout/IconLabelDescriptionList"/>
    <dgm:cxn modelId="{CEB27C2F-55CA-4A45-977A-6D82D03E82CD}" srcId="{BD7B4D28-FCE2-488B-9C6A-BA7D206DC659}" destId="{4B7581D7-83D7-4BB5-8803-EEBF152EEDCA}" srcOrd="0" destOrd="0" parTransId="{1DB5F2CA-D124-4C8E-BA34-29334D82E41F}" sibTransId="{52008BF6-A6C5-4073-A288-BEF2953FD129}"/>
    <dgm:cxn modelId="{5CFC0132-8C8C-46A1-B44D-E5BBC882F307}" srcId="{BD7B4D28-FCE2-488B-9C6A-BA7D206DC659}" destId="{8BAE89C3-9761-49A6-979B-0B535CDA2994}" srcOrd="1" destOrd="0" parTransId="{B7EA558F-91F5-44B7-94D2-5D50BC8A87D4}" sibTransId="{80E4018A-C3E3-4BB0-AB83-3E7188801DB2}"/>
    <dgm:cxn modelId="{D5562138-6E51-43C1-B46B-BE640093E63A}" type="presOf" srcId="{4B7581D7-83D7-4BB5-8803-EEBF152EEDCA}" destId="{820EA930-C89F-4B3B-A582-C5FC7A75008E}" srcOrd="0" destOrd="0" presId="urn:microsoft.com/office/officeart/2018/2/layout/IconLabelDescriptionList"/>
    <dgm:cxn modelId="{17E7383E-DA46-49D7-B7C7-6992EDBE5DC0}" type="presOf" srcId="{BD7B4D28-FCE2-488B-9C6A-BA7D206DC659}" destId="{DE797D13-B7B3-4EDC-B952-B507D1225238}" srcOrd="0" destOrd="0" presId="urn:microsoft.com/office/officeart/2018/2/layout/IconLabelDescriptionList"/>
    <dgm:cxn modelId="{E41EB43E-4618-4EC7-A2C8-11E463222778}" type="presOf" srcId="{2F6F8A81-2214-49BB-88C0-E590A7AE8091}" destId="{38F5D51F-0D7B-4302-A07A-72E213CC2DA5}" srcOrd="0" destOrd="0" presId="urn:microsoft.com/office/officeart/2018/2/layout/IconLabelDescriptionList"/>
    <dgm:cxn modelId="{3157E75C-E4B7-4ABC-BA8C-8C979AEB2F55}" type="presOf" srcId="{76E0AA44-78A6-4149-AF06-685C2D54F00D}" destId="{8D3B4763-4C0C-48C8-8F62-E022B506CCB1}" srcOrd="0" destOrd="0" presId="urn:microsoft.com/office/officeart/2018/2/layout/IconLabelDescriptionList"/>
    <dgm:cxn modelId="{42CD20A5-7354-4EFF-86E6-8AEDE6D0BE9C}" srcId="{8BAE89C3-9761-49A6-979B-0B535CDA2994}" destId="{81C3CFD8-D18C-4004-B7A8-2F5DB376B99C}" srcOrd="0" destOrd="0" parTransId="{1239D6E5-0294-41B2-8584-99F5869E2AAA}" sibTransId="{918B37AE-DEA3-42F4-AD21-DEFCFE2FA72F}"/>
    <dgm:cxn modelId="{C65A93C5-7F3B-4B40-9747-8A79444E14E8}" srcId="{BD7B4D28-FCE2-488B-9C6A-BA7D206DC659}" destId="{37C1C192-B12E-4034-B5DD-2935B5D4F18B}" srcOrd="2" destOrd="0" parTransId="{A27735E6-8C84-4AD9-A1E7-21535089C544}" sibTransId="{36B7D2A7-0DAD-4D37-9D13-8078DC43E07F}"/>
    <dgm:cxn modelId="{FE8E57CC-08A6-4A3B-8B64-17A43755FA54}" srcId="{4B7581D7-83D7-4BB5-8803-EEBF152EEDCA}" destId="{2F6F8A81-2214-49BB-88C0-E590A7AE8091}" srcOrd="0" destOrd="0" parTransId="{98CCACBF-8982-465C-9C91-DC726A19898E}" sibTransId="{4DE98276-1A34-4796-A295-EB1776FC4146}"/>
    <dgm:cxn modelId="{6C24E7D9-09FF-4244-A69F-9FEBEC1A6F7C}" srcId="{37C1C192-B12E-4034-B5DD-2935B5D4F18B}" destId="{76E0AA44-78A6-4149-AF06-685C2D54F00D}" srcOrd="0" destOrd="0" parTransId="{50349EEC-3B92-417B-B6C6-BFB0FDD26F03}" sibTransId="{252BFCAB-11EE-4DED-B5BC-46439516D91B}"/>
    <dgm:cxn modelId="{7D21C0DC-366D-4EA7-940E-816861B7F4CF}" type="presOf" srcId="{37C1C192-B12E-4034-B5DD-2935B5D4F18B}" destId="{D8B9A9FC-7AB1-49C4-99B3-3D2789A6D343}" srcOrd="0" destOrd="0" presId="urn:microsoft.com/office/officeart/2018/2/layout/IconLabelDescriptionList"/>
    <dgm:cxn modelId="{7E1AF8F8-2995-4262-B19F-4AD0182D5AE3}" type="presOf" srcId="{8BAE89C3-9761-49A6-979B-0B535CDA2994}" destId="{3E064E6E-AB8F-4682-BEE2-4CC059252EB1}" srcOrd="0" destOrd="0" presId="urn:microsoft.com/office/officeart/2018/2/layout/IconLabelDescriptionList"/>
    <dgm:cxn modelId="{B426DE39-F3CE-4FCE-B67C-A9CFC8D7787B}" type="presParOf" srcId="{DE797D13-B7B3-4EDC-B952-B507D1225238}" destId="{92FFBA5E-A2D0-404C-99D0-1D1BAFAF8889}" srcOrd="0" destOrd="0" presId="urn:microsoft.com/office/officeart/2018/2/layout/IconLabelDescriptionList"/>
    <dgm:cxn modelId="{6E275221-676A-4E46-A906-1FA5D0ED70E9}" type="presParOf" srcId="{92FFBA5E-A2D0-404C-99D0-1D1BAFAF8889}" destId="{BC5D48AD-8A6F-41EC-B59C-E5395E2472E3}" srcOrd="0" destOrd="0" presId="urn:microsoft.com/office/officeart/2018/2/layout/IconLabelDescriptionList"/>
    <dgm:cxn modelId="{9278661E-1167-49D4-BC1B-D7727EF4CFC5}" type="presParOf" srcId="{92FFBA5E-A2D0-404C-99D0-1D1BAFAF8889}" destId="{8F41D738-4E32-4000-A727-0604C6C0431D}" srcOrd="1" destOrd="0" presId="urn:microsoft.com/office/officeart/2018/2/layout/IconLabelDescriptionList"/>
    <dgm:cxn modelId="{B9DA4557-64D6-4F75-BB43-880859450410}" type="presParOf" srcId="{92FFBA5E-A2D0-404C-99D0-1D1BAFAF8889}" destId="{820EA930-C89F-4B3B-A582-C5FC7A75008E}" srcOrd="2" destOrd="0" presId="urn:microsoft.com/office/officeart/2018/2/layout/IconLabelDescriptionList"/>
    <dgm:cxn modelId="{B58C9AB2-6896-4C58-B7B5-13B2771E5D0E}" type="presParOf" srcId="{92FFBA5E-A2D0-404C-99D0-1D1BAFAF8889}" destId="{F5DDCE99-D416-4BD8-B037-E005B5586143}" srcOrd="3" destOrd="0" presId="urn:microsoft.com/office/officeart/2018/2/layout/IconLabelDescriptionList"/>
    <dgm:cxn modelId="{F47BACB2-77D3-4E00-9FE4-F150578CEB31}" type="presParOf" srcId="{92FFBA5E-A2D0-404C-99D0-1D1BAFAF8889}" destId="{38F5D51F-0D7B-4302-A07A-72E213CC2DA5}" srcOrd="4" destOrd="0" presId="urn:microsoft.com/office/officeart/2018/2/layout/IconLabelDescriptionList"/>
    <dgm:cxn modelId="{62A5F667-12B1-4D4D-B651-5B432D49B76E}" type="presParOf" srcId="{DE797D13-B7B3-4EDC-B952-B507D1225238}" destId="{C50D0408-FE47-40DD-9636-B4943BAC0A35}" srcOrd="1" destOrd="0" presId="urn:microsoft.com/office/officeart/2018/2/layout/IconLabelDescriptionList"/>
    <dgm:cxn modelId="{7F438792-7E01-4A8A-9061-703E2066F46B}" type="presParOf" srcId="{DE797D13-B7B3-4EDC-B952-B507D1225238}" destId="{9C4A28DE-D8DC-4ABF-AF4E-4F883E887AF3}" srcOrd="2" destOrd="0" presId="urn:microsoft.com/office/officeart/2018/2/layout/IconLabelDescriptionList"/>
    <dgm:cxn modelId="{303EB9D6-0967-4605-BCF3-BF6C7156FDE9}" type="presParOf" srcId="{9C4A28DE-D8DC-4ABF-AF4E-4F883E887AF3}" destId="{8F12E5B7-95CC-46D1-AEC8-1A8FBA572EBB}" srcOrd="0" destOrd="0" presId="urn:microsoft.com/office/officeart/2018/2/layout/IconLabelDescriptionList"/>
    <dgm:cxn modelId="{3AAFCA84-69A8-4569-9B24-AA184226BD01}" type="presParOf" srcId="{9C4A28DE-D8DC-4ABF-AF4E-4F883E887AF3}" destId="{7604A670-ABCF-4B16-B647-56679C5B6240}" srcOrd="1" destOrd="0" presId="urn:microsoft.com/office/officeart/2018/2/layout/IconLabelDescriptionList"/>
    <dgm:cxn modelId="{B38DADD8-3DEF-471E-B6BC-017743BC3CBE}" type="presParOf" srcId="{9C4A28DE-D8DC-4ABF-AF4E-4F883E887AF3}" destId="{3E064E6E-AB8F-4682-BEE2-4CC059252EB1}" srcOrd="2" destOrd="0" presId="urn:microsoft.com/office/officeart/2018/2/layout/IconLabelDescriptionList"/>
    <dgm:cxn modelId="{BF9B0CD1-E2F1-4FA8-B6D8-F733B980FBC9}" type="presParOf" srcId="{9C4A28DE-D8DC-4ABF-AF4E-4F883E887AF3}" destId="{12AC6D37-1572-4105-AE68-259255530F06}" srcOrd="3" destOrd="0" presId="urn:microsoft.com/office/officeart/2018/2/layout/IconLabelDescriptionList"/>
    <dgm:cxn modelId="{61495073-0341-45EB-9B55-173BC23E4E03}" type="presParOf" srcId="{9C4A28DE-D8DC-4ABF-AF4E-4F883E887AF3}" destId="{42CBB48E-7A9F-4AE6-8CBC-41A5F58C6921}" srcOrd="4" destOrd="0" presId="urn:microsoft.com/office/officeart/2018/2/layout/IconLabelDescriptionList"/>
    <dgm:cxn modelId="{CF2CDF15-C7B7-437E-A2DB-5472EEEC7D7B}" type="presParOf" srcId="{DE797D13-B7B3-4EDC-B952-B507D1225238}" destId="{8E063364-4D56-4B4A-AEDB-945117862C1B}" srcOrd="3" destOrd="0" presId="urn:microsoft.com/office/officeart/2018/2/layout/IconLabelDescriptionList"/>
    <dgm:cxn modelId="{275951A7-44DF-4CF1-B734-D95343124051}" type="presParOf" srcId="{DE797D13-B7B3-4EDC-B952-B507D1225238}" destId="{BFCAA519-1A40-4094-850D-2D2F2170D0A0}" srcOrd="4" destOrd="0" presId="urn:microsoft.com/office/officeart/2018/2/layout/IconLabelDescriptionList"/>
    <dgm:cxn modelId="{9D19B450-580A-4699-846A-C9EF582F9175}" type="presParOf" srcId="{BFCAA519-1A40-4094-850D-2D2F2170D0A0}" destId="{517494AB-757B-433D-805D-34F64FCD106A}" srcOrd="0" destOrd="0" presId="urn:microsoft.com/office/officeart/2018/2/layout/IconLabelDescriptionList"/>
    <dgm:cxn modelId="{22295FC2-9167-43CA-88A4-17CA4188A9D9}" type="presParOf" srcId="{BFCAA519-1A40-4094-850D-2D2F2170D0A0}" destId="{0CFF5083-A75D-4C66-96BC-1CCFD4F93D25}" srcOrd="1" destOrd="0" presId="urn:microsoft.com/office/officeart/2018/2/layout/IconLabelDescriptionList"/>
    <dgm:cxn modelId="{4709DA4D-1449-4CAD-9B3D-E470C5356C48}" type="presParOf" srcId="{BFCAA519-1A40-4094-850D-2D2F2170D0A0}" destId="{D8B9A9FC-7AB1-49C4-99B3-3D2789A6D343}" srcOrd="2" destOrd="0" presId="urn:microsoft.com/office/officeart/2018/2/layout/IconLabelDescriptionList"/>
    <dgm:cxn modelId="{39B0371A-E1A2-4463-98EE-415C28E44260}" type="presParOf" srcId="{BFCAA519-1A40-4094-850D-2D2F2170D0A0}" destId="{96C5C84B-8EE6-4219-8D57-EA8F3BC0D7D1}" srcOrd="3" destOrd="0" presId="urn:microsoft.com/office/officeart/2018/2/layout/IconLabelDescriptionList"/>
    <dgm:cxn modelId="{DDF99AFF-E38E-4850-9150-389128C8EB95}" type="presParOf" srcId="{BFCAA519-1A40-4094-850D-2D2F2170D0A0}" destId="{8D3B4763-4C0C-48C8-8F62-E022B506CCB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A5495-0FF3-48CC-BB0B-3C6718855967}">
      <dsp:nvSpPr>
        <dsp:cNvPr id="0" name=""/>
        <dsp:cNvSpPr/>
      </dsp:nvSpPr>
      <dsp:spPr>
        <a:xfrm>
          <a:off x="6790" y="284238"/>
          <a:ext cx="1085688" cy="9284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D62E3-F4E4-4BA7-97C6-B8BA68C8C053}">
      <dsp:nvSpPr>
        <dsp:cNvPr id="0" name=""/>
        <dsp:cNvSpPr/>
      </dsp:nvSpPr>
      <dsp:spPr>
        <a:xfrm>
          <a:off x="6790" y="1357050"/>
          <a:ext cx="3101967" cy="39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React js </a:t>
          </a:r>
        </a:p>
      </dsp:txBody>
      <dsp:txXfrm>
        <a:off x="6790" y="1357050"/>
        <a:ext cx="3101967" cy="397912"/>
      </dsp:txXfrm>
    </dsp:sp>
    <dsp:sp modelId="{F5BDC929-872B-4E9B-8FA5-C9BDB760A0D9}">
      <dsp:nvSpPr>
        <dsp:cNvPr id="0" name=""/>
        <dsp:cNvSpPr/>
      </dsp:nvSpPr>
      <dsp:spPr>
        <a:xfrm>
          <a:off x="6790" y="1822102"/>
          <a:ext cx="3101967" cy="181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Reusable components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Pearl, we leverage this concept to create components that can be used across different parts of the application.</a:t>
          </a:r>
        </a:p>
      </dsp:txBody>
      <dsp:txXfrm>
        <a:off x="6790" y="1822102"/>
        <a:ext cx="3101967" cy="1819125"/>
      </dsp:txXfrm>
    </dsp:sp>
    <dsp:sp modelId="{3CB88D9D-8774-49E9-9861-D12F9BBED255}">
      <dsp:nvSpPr>
        <dsp:cNvPr id="0" name=""/>
        <dsp:cNvSpPr/>
      </dsp:nvSpPr>
      <dsp:spPr>
        <a:xfrm>
          <a:off x="3651603" y="284238"/>
          <a:ext cx="1085688" cy="9284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908B4-2645-491B-8515-6EB4520DDC07}">
      <dsp:nvSpPr>
        <dsp:cNvPr id="0" name=""/>
        <dsp:cNvSpPr/>
      </dsp:nvSpPr>
      <dsp:spPr>
        <a:xfrm>
          <a:off x="3651603" y="1357050"/>
          <a:ext cx="3101967" cy="39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Nextjs </a:t>
          </a:r>
        </a:p>
      </dsp:txBody>
      <dsp:txXfrm>
        <a:off x="3651603" y="1357050"/>
        <a:ext cx="3101967" cy="397912"/>
      </dsp:txXfrm>
    </dsp:sp>
    <dsp:sp modelId="{D1526BA3-0E1E-4048-9A65-9B6C3B5CA443}">
      <dsp:nvSpPr>
        <dsp:cNvPr id="0" name=""/>
        <dsp:cNvSpPr/>
      </dsp:nvSpPr>
      <dsp:spPr>
        <a:xfrm>
          <a:off x="3651603" y="1822102"/>
          <a:ext cx="3101967" cy="181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SSR and SSG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Server-side rendering(SSR) </a:t>
          </a:r>
          <a:r>
            <a:rPr lang="en-US" sz="1700" kern="1200"/>
            <a:t>is a technique where HTML is generated on the server for each request. Next.js makes SSR straightforward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Static Site Generation (SSG):</a:t>
          </a:r>
          <a:r>
            <a:rPr lang="en-US" sz="1700" kern="1200"/>
            <a:t> Pre-render pages at build time for static content, combining the benefits of static and dynamic sites.</a:t>
          </a:r>
        </a:p>
      </dsp:txBody>
      <dsp:txXfrm>
        <a:off x="3651603" y="1822102"/>
        <a:ext cx="3101967" cy="1819125"/>
      </dsp:txXfrm>
    </dsp:sp>
    <dsp:sp modelId="{0E77389A-B81B-4961-B128-533498423956}">
      <dsp:nvSpPr>
        <dsp:cNvPr id="0" name=""/>
        <dsp:cNvSpPr/>
      </dsp:nvSpPr>
      <dsp:spPr>
        <a:xfrm>
          <a:off x="7296415" y="284238"/>
          <a:ext cx="1085688" cy="9284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80BD57-C2AE-4215-9663-278D1ADEBE07}">
      <dsp:nvSpPr>
        <dsp:cNvPr id="0" name=""/>
        <dsp:cNvSpPr/>
      </dsp:nvSpPr>
      <dsp:spPr>
        <a:xfrm>
          <a:off x="7296415" y="1357050"/>
          <a:ext cx="3101967" cy="39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Tailwind css</a:t>
          </a:r>
        </a:p>
      </dsp:txBody>
      <dsp:txXfrm>
        <a:off x="7296415" y="1357050"/>
        <a:ext cx="3101967" cy="397912"/>
      </dsp:txXfrm>
    </dsp:sp>
    <dsp:sp modelId="{3083DAF2-C20E-4390-BAAC-598D28E9A55E}">
      <dsp:nvSpPr>
        <dsp:cNvPr id="0" name=""/>
        <dsp:cNvSpPr/>
      </dsp:nvSpPr>
      <dsp:spPr>
        <a:xfrm>
          <a:off x="7296415" y="1822102"/>
          <a:ext cx="3101967" cy="181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Tailwind CSS allows for rapid development by providing utility classes that can be combined to create complex designs directly within your HTML</a:t>
          </a:r>
        </a:p>
      </dsp:txBody>
      <dsp:txXfrm>
        <a:off x="7296415" y="1822102"/>
        <a:ext cx="3101967" cy="1819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A5495-0FF3-48CC-BB0B-3C6718855967}">
      <dsp:nvSpPr>
        <dsp:cNvPr id="0" name=""/>
        <dsp:cNvSpPr/>
      </dsp:nvSpPr>
      <dsp:spPr>
        <a:xfrm>
          <a:off x="11864" y="416108"/>
          <a:ext cx="1084628" cy="108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D62E3-F4E4-4BA7-97C6-B8BA68C8C053}">
      <dsp:nvSpPr>
        <dsp:cNvPr id="0" name=""/>
        <dsp:cNvSpPr/>
      </dsp:nvSpPr>
      <dsp:spPr>
        <a:xfrm>
          <a:off x="11864" y="1656647"/>
          <a:ext cx="3098938" cy="464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 err="1"/>
            <a:t>prisma</a:t>
          </a:r>
          <a:endParaRPr lang="en-US" sz="3000" kern="1200" dirty="0"/>
        </a:p>
      </dsp:txBody>
      <dsp:txXfrm>
        <a:off x="11864" y="1656647"/>
        <a:ext cx="3098938" cy="464840"/>
      </dsp:txXfrm>
    </dsp:sp>
    <dsp:sp modelId="{F5BDC929-872B-4E9B-8FA5-C9BDB760A0D9}">
      <dsp:nvSpPr>
        <dsp:cNvPr id="0" name=""/>
        <dsp:cNvSpPr/>
      </dsp:nvSpPr>
      <dsp:spPr>
        <a:xfrm>
          <a:off x="11864" y="2194004"/>
          <a:ext cx="3098938" cy="184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Prisma provides a type-safe ORM for MongoDB, allowing us to define and interact with our database schema using a declarative schema definition language</a:t>
          </a:r>
        </a:p>
      </dsp:txBody>
      <dsp:txXfrm>
        <a:off x="11864" y="2194004"/>
        <a:ext cx="3098938" cy="1847925"/>
      </dsp:txXfrm>
    </dsp:sp>
    <dsp:sp modelId="{3CB88D9D-8774-49E9-9861-D12F9BBED255}">
      <dsp:nvSpPr>
        <dsp:cNvPr id="0" name=""/>
        <dsp:cNvSpPr/>
      </dsp:nvSpPr>
      <dsp:spPr>
        <a:xfrm>
          <a:off x="3653117" y="416108"/>
          <a:ext cx="1084628" cy="108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908B4-2645-491B-8515-6EB4520DDC07}">
      <dsp:nvSpPr>
        <dsp:cNvPr id="0" name=""/>
        <dsp:cNvSpPr/>
      </dsp:nvSpPr>
      <dsp:spPr>
        <a:xfrm>
          <a:off x="3653117" y="1656647"/>
          <a:ext cx="3098938" cy="464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 err="1"/>
            <a:t>mongoDB</a:t>
          </a:r>
          <a:r>
            <a:rPr lang="en-US" sz="3000" kern="1200" dirty="0"/>
            <a:t> </a:t>
          </a:r>
        </a:p>
      </dsp:txBody>
      <dsp:txXfrm>
        <a:off x="3653117" y="1656647"/>
        <a:ext cx="3098938" cy="464840"/>
      </dsp:txXfrm>
    </dsp:sp>
    <dsp:sp modelId="{D1526BA3-0E1E-4048-9A65-9B6C3B5CA443}">
      <dsp:nvSpPr>
        <dsp:cNvPr id="0" name=""/>
        <dsp:cNvSpPr/>
      </dsp:nvSpPr>
      <dsp:spPr>
        <a:xfrm>
          <a:off x="3653117" y="2194004"/>
          <a:ext cx="3098938" cy="184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the database </a:t>
          </a:r>
          <a:r>
            <a:rPr lang="en-US" sz="1700" kern="1200" dirty="0" err="1"/>
            <a:t>url</a:t>
          </a:r>
          <a:r>
            <a:rPr lang="en-US" sz="1700" kern="1200" dirty="0"/>
            <a:t> from </a:t>
          </a:r>
          <a:r>
            <a:rPr lang="en-US" sz="1700" kern="1200" dirty="0" err="1"/>
            <a:t>mongodb</a:t>
          </a:r>
          <a:r>
            <a:rPr lang="en-US" sz="1700" kern="1200" dirty="0"/>
            <a:t> website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ighlight>
                <a:srgbClr val="C0C0C0"/>
              </a:highlight>
              <a:latin typeface="Bahnschrift SemiBold Condensed" panose="020B0502040204020203" pitchFamily="34" charset="0"/>
            </a:rPr>
            <a:t>DATABASE_URL="</a:t>
          </a:r>
          <a:r>
            <a:rPr lang="en-US" sz="1700" kern="1200" dirty="0" err="1">
              <a:highlight>
                <a:srgbClr val="C0C0C0"/>
              </a:highlight>
              <a:latin typeface="Bahnschrift SemiBold Condensed" panose="020B0502040204020203" pitchFamily="34" charset="0"/>
            </a:rPr>
            <a:t>mongodb+srv</a:t>
          </a:r>
          <a:r>
            <a:rPr lang="en-US" sz="1700" kern="1200" dirty="0">
              <a:highlight>
                <a:srgbClr val="C0C0C0"/>
              </a:highlight>
              <a:latin typeface="Bahnschrift SemiBold Condensed" panose="020B0502040204020203" pitchFamily="34" charset="0"/>
            </a:rPr>
            <a:t>://avdul:avdul@cluster0.n80pyao.mongodb.net/test"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Connect it via </a:t>
          </a:r>
          <a:r>
            <a:rPr lang="en-US" sz="1700" kern="1200" dirty="0" err="1"/>
            <a:t>datasource</a:t>
          </a:r>
          <a:r>
            <a:rPr lang="en-US" sz="1700" kern="1200" dirty="0"/>
            <a:t> </a:t>
          </a:r>
          <a:r>
            <a:rPr lang="en-US" sz="1700" kern="1200" dirty="0" err="1"/>
            <a:t>db</a:t>
          </a:r>
          <a:r>
            <a:rPr lang="en-US" sz="1700" kern="1200" dirty="0"/>
            <a:t> ()</a:t>
          </a:r>
        </a:p>
      </dsp:txBody>
      <dsp:txXfrm>
        <a:off x="3653117" y="2194004"/>
        <a:ext cx="3098938" cy="1847925"/>
      </dsp:txXfrm>
    </dsp:sp>
    <dsp:sp modelId="{0E77389A-B81B-4961-B128-533498423956}">
      <dsp:nvSpPr>
        <dsp:cNvPr id="0" name=""/>
        <dsp:cNvSpPr/>
      </dsp:nvSpPr>
      <dsp:spPr>
        <a:xfrm>
          <a:off x="7294370" y="416108"/>
          <a:ext cx="1084628" cy="108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80BD57-C2AE-4215-9663-278D1ADEBE07}">
      <dsp:nvSpPr>
        <dsp:cNvPr id="0" name=""/>
        <dsp:cNvSpPr/>
      </dsp:nvSpPr>
      <dsp:spPr>
        <a:xfrm>
          <a:off x="7294370" y="1656647"/>
          <a:ext cx="3098938" cy="464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Next-Auth</a:t>
          </a:r>
        </a:p>
      </dsp:txBody>
      <dsp:txXfrm>
        <a:off x="7294370" y="1656647"/>
        <a:ext cx="3098938" cy="464840"/>
      </dsp:txXfrm>
    </dsp:sp>
    <dsp:sp modelId="{3083DAF2-C20E-4390-BAAC-598D28E9A55E}">
      <dsp:nvSpPr>
        <dsp:cNvPr id="0" name=""/>
        <dsp:cNvSpPr/>
      </dsp:nvSpPr>
      <dsp:spPr>
        <a:xfrm>
          <a:off x="7294370" y="2194004"/>
          <a:ext cx="3098938" cy="184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Multiple Authentication Providers:</a:t>
          </a:r>
          <a:r>
            <a:rPr lang="en-US" sz="1700" kern="1200" dirty="0"/>
            <a:t> NextAuth.js supports a wide range of providers, including Google, GitHub, and Email, making it easy to offer users multiple ways to authenticate</a:t>
          </a:r>
        </a:p>
      </dsp:txBody>
      <dsp:txXfrm>
        <a:off x="7294370" y="2194004"/>
        <a:ext cx="3098938" cy="1847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DCF9F-ECA6-4553-A53F-E13F15E399D2}">
      <dsp:nvSpPr>
        <dsp:cNvPr id="0" name=""/>
        <dsp:cNvSpPr/>
      </dsp:nvSpPr>
      <dsp:spPr>
        <a:xfrm>
          <a:off x="0" y="394967"/>
          <a:ext cx="6416652" cy="72480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3095D-9E09-4CE3-AFD2-9CF41ABA4BEF}">
      <dsp:nvSpPr>
        <dsp:cNvPr id="0" name=""/>
        <dsp:cNvSpPr/>
      </dsp:nvSpPr>
      <dsp:spPr>
        <a:xfrm>
          <a:off x="219254" y="558049"/>
          <a:ext cx="398644" cy="3986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B8532-6BC0-4616-8F98-CF6A98069668}">
      <dsp:nvSpPr>
        <dsp:cNvPr id="0" name=""/>
        <dsp:cNvSpPr/>
      </dsp:nvSpPr>
      <dsp:spPr>
        <a:xfrm>
          <a:off x="837153" y="394967"/>
          <a:ext cx="2887493" cy="724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9" tIns="76709" rIns="76709" bIns="767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Upload images using cloudinary </a:t>
          </a:r>
        </a:p>
      </dsp:txBody>
      <dsp:txXfrm>
        <a:off x="837153" y="394967"/>
        <a:ext cx="2887493" cy="724808"/>
      </dsp:txXfrm>
    </dsp:sp>
    <dsp:sp modelId="{2AD693D9-402C-4BD9-8B9C-1C3B97AF809D}">
      <dsp:nvSpPr>
        <dsp:cNvPr id="0" name=""/>
        <dsp:cNvSpPr/>
      </dsp:nvSpPr>
      <dsp:spPr>
        <a:xfrm>
          <a:off x="3724647" y="394967"/>
          <a:ext cx="2691187" cy="724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9" tIns="76709" rIns="76709" bIns="7670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allowing users to add photos to their business listings, properties, and reviews.</a:t>
          </a:r>
        </a:p>
      </dsp:txBody>
      <dsp:txXfrm>
        <a:off x="3724647" y="394967"/>
        <a:ext cx="2691187" cy="724808"/>
      </dsp:txXfrm>
    </dsp:sp>
    <dsp:sp modelId="{620C7652-5190-4AD0-BAE6-5A09D7B9D6BC}">
      <dsp:nvSpPr>
        <dsp:cNvPr id="0" name=""/>
        <dsp:cNvSpPr/>
      </dsp:nvSpPr>
      <dsp:spPr>
        <a:xfrm>
          <a:off x="0" y="1300977"/>
          <a:ext cx="6416652" cy="72480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B10B4-0BC6-476E-B311-52D57BF174F8}">
      <dsp:nvSpPr>
        <dsp:cNvPr id="0" name=""/>
        <dsp:cNvSpPr/>
      </dsp:nvSpPr>
      <dsp:spPr>
        <a:xfrm>
          <a:off x="219254" y="1464059"/>
          <a:ext cx="398644" cy="3986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ED846-A826-4E21-B98E-25E637C731ED}">
      <dsp:nvSpPr>
        <dsp:cNvPr id="0" name=""/>
        <dsp:cNvSpPr/>
      </dsp:nvSpPr>
      <dsp:spPr>
        <a:xfrm>
          <a:off x="837153" y="1300977"/>
          <a:ext cx="2887493" cy="724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9" tIns="76709" rIns="76709" bIns="7670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Importing a live map using openstreetmap api </a:t>
          </a:r>
        </a:p>
      </dsp:txBody>
      <dsp:txXfrm>
        <a:off x="837153" y="1300977"/>
        <a:ext cx="2887493" cy="724808"/>
      </dsp:txXfrm>
    </dsp:sp>
    <dsp:sp modelId="{9DF5326A-A126-46A0-A8EE-41A9AC5A1BB1}">
      <dsp:nvSpPr>
        <dsp:cNvPr id="0" name=""/>
        <dsp:cNvSpPr/>
      </dsp:nvSpPr>
      <dsp:spPr>
        <a:xfrm>
          <a:off x="3724647" y="1300977"/>
          <a:ext cx="2691187" cy="724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09" tIns="76709" rIns="76709" bIns="7670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Integrating mapping functionalities is crucial for Pearl, especially for displaying the locations of local businesses and properties.</a:t>
          </a:r>
        </a:p>
      </dsp:txBody>
      <dsp:txXfrm>
        <a:off x="3724647" y="1300977"/>
        <a:ext cx="2691187" cy="724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D48AD-8A6F-41EC-B59C-E5395E2472E3}">
      <dsp:nvSpPr>
        <dsp:cNvPr id="0" name=""/>
        <dsp:cNvSpPr/>
      </dsp:nvSpPr>
      <dsp:spPr>
        <a:xfrm>
          <a:off x="4423" y="1254993"/>
          <a:ext cx="653378" cy="653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EA930-C89F-4B3B-A582-C5FC7A75008E}">
      <dsp:nvSpPr>
        <dsp:cNvPr id="0" name=""/>
        <dsp:cNvSpPr/>
      </dsp:nvSpPr>
      <dsp:spPr>
        <a:xfrm>
          <a:off x="4423" y="1996677"/>
          <a:ext cx="1866796" cy="280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User centered design</a:t>
          </a:r>
        </a:p>
      </dsp:txBody>
      <dsp:txXfrm>
        <a:off x="4423" y="1996677"/>
        <a:ext cx="1866796" cy="280019"/>
      </dsp:txXfrm>
    </dsp:sp>
    <dsp:sp modelId="{38F5D51F-0D7B-4302-A07A-72E213CC2DA5}">
      <dsp:nvSpPr>
        <dsp:cNvPr id="0" name=""/>
        <dsp:cNvSpPr/>
      </dsp:nvSpPr>
      <dsp:spPr>
        <a:xfrm>
          <a:off x="4423" y="2317769"/>
          <a:ext cx="1866796" cy="99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, ensuring that every design decision is aimed at enhancing the user experience</a:t>
          </a:r>
        </a:p>
      </dsp:txBody>
      <dsp:txXfrm>
        <a:off x="4423" y="2317769"/>
        <a:ext cx="1866796" cy="990848"/>
      </dsp:txXfrm>
    </dsp:sp>
    <dsp:sp modelId="{8F12E5B7-95CC-46D1-AEC8-1A8FBA572EBB}">
      <dsp:nvSpPr>
        <dsp:cNvPr id="0" name=""/>
        <dsp:cNvSpPr/>
      </dsp:nvSpPr>
      <dsp:spPr>
        <a:xfrm>
          <a:off x="2197909" y="1254993"/>
          <a:ext cx="653378" cy="653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64E6E-AB8F-4682-BEE2-4CC059252EB1}">
      <dsp:nvSpPr>
        <dsp:cNvPr id="0" name=""/>
        <dsp:cNvSpPr/>
      </dsp:nvSpPr>
      <dsp:spPr>
        <a:xfrm>
          <a:off x="2197909" y="1996677"/>
          <a:ext cx="1866796" cy="280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Consistency </a:t>
          </a:r>
        </a:p>
      </dsp:txBody>
      <dsp:txXfrm>
        <a:off x="2197909" y="1996677"/>
        <a:ext cx="1866796" cy="280019"/>
      </dsp:txXfrm>
    </dsp:sp>
    <dsp:sp modelId="{42CBB48E-7A9F-4AE6-8CBC-41A5F58C6921}">
      <dsp:nvSpPr>
        <dsp:cNvPr id="0" name=""/>
        <dsp:cNvSpPr/>
      </dsp:nvSpPr>
      <dsp:spPr>
        <a:xfrm>
          <a:off x="2197909" y="2317769"/>
          <a:ext cx="1866796" cy="99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This includes consistent use of colors, typography, and component styles.</a:t>
          </a:r>
        </a:p>
      </dsp:txBody>
      <dsp:txXfrm>
        <a:off x="2197909" y="2317769"/>
        <a:ext cx="1866796" cy="990848"/>
      </dsp:txXfrm>
    </dsp:sp>
    <dsp:sp modelId="{517494AB-757B-433D-805D-34F64FCD106A}">
      <dsp:nvSpPr>
        <dsp:cNvPr id="0" name=""/>
        <dsp:cNvSpPr/>
      </dsp:nvSpPr>
      <dsp:spPr>
        <a:xfrm>
          <a:off x="4391395" y="1254993"/>
          <a:ext cx="653378" cy="6533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9A9FC-7AB1-49C4-99B3-3D2789A6D343}">
      <dsp:nvSpPr>
        <dsp:cNvPr id="0" name=""/>
        <dsp:cNvSpPr/>
      </dsp:nvSpPr>
      <dsp:spPr>
        <a:xfrm>
          <a:off x="4391395" y="1996677"/>
          <a:ext cx="1866796" cy="280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Simplicity </a:t>
          </a:r>
        </a:p>
      </dsp:txBody>
      <dsp:txXfrm>
        <a:off x="4391395" y="1996677"/>
        <a:ext cx="1866796" cy="280019"/>
      </dsp:txXfrm>
    </dsp:sp>
    <dsp:sp modelId="{8D3B4763-4C0C-48C8-8F62-E022B506CCB1}">
      <dsp:nvSpPr>
        <dsp:cNvPr id="0" name=""/>
        <dsp:cNvSpPr/>
      </dsp:nvSpPr>
      <dsp:spPr>
        <a:xfrm>
          <a:off x="4391395" y="2317769"/>
          <a:ext cx="1866796" cy="99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avoiding unnecessary complexity and ensuring that information is presented in a clear and understandable manner.</a:t>
          </a:r>
        </a:p>
      </dsp:txBody>
      <dsp:txXfrm>
        <a:off x="4391395" y="2317769"/>
        <a:ext cx="1866796" cy="990848"/>
      </dsp:txXfrm>
    </dsp:sp>
    <dsp:sp modelId="{5253C22C-594C-429E-838D-94FBC25C803F}">
      <dsp:nvSpPr>
        <dsp:cNvPr id="0" name=""/>
        <dsp:cNvSpPr/>
      </dsp:nvSpPr>
      <dsp:spPr>
        <a:xfrm>
          <a:off x="6584882" y="1254993"/>
          <a:ext cx="653378" cy="6533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CDCC0-4FEB-4416-A117-A1A78B360351}">
      <dsp:nvSpPr>
        <dsp:cNvPr id="0" name=""/>
        <dsp:cNvSpPr/>
      </dsp:nvSpPr>
      <dsp:spPr>
        <a:xfrm>
          <a:off x="6584882" y="1996677"/>
          <a:ext cx="1866796" cy="280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Responsive design</a:t>
          </a:r>
        </a:p>
      </dsp:txBody>
      <dsp:txXfrm>
        <a:off x="6584882" y="1996677"/>
        <a:ext cx="1866796" cy="280019"/>
      </dsp:txXfrm>
    </dsp:sp>
    <dsp:sp modelId="{A43A87B7-0F56-400D-B575-1991421CC486}">
      <dsp:nvSpPr>
        <dsp:cNvPr id="0" name=""/>
        <dsp:cNvSpPr/>
      </dsp:nvSpPr>
      <dsp:spPr>
        <a:xfrm>
          <a:off x="6584882" y="2317769"/>
          <a:ext cx="1866796" cy="99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providing an optimal viewing experience across a wide range of devices.</a:t>
          </a:r>
        </a:p>
      </dsp:txBody>
      <dsp:txXfrm>
        <a:off x="6584882" y="2317769"/>
        <a:ext cx="1866796" cy="9908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D48AD-8A6F-41EC-B59C-E5395E2472E3}">
      <dsp:nvSpPr>
        <dsp:cNvPr id="0" name=""/>
        <dsp:cNvSpPr/>
      </dsp:nvSpPr>
      <dsp:spPr>
        <a:xfrm>
          <a:off x="2340" y="613235"/>
          <a:ext cx="882984" cy="8829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EA930-C89F-4B3B-A582-C5FC7A75008E}">
      <dsp:nvSpPr>
        <dsp:cNvPr id="0" name=""/>
        <dsp:cNvSpPr/>
      </dsp:nvSpPr>
      <dsp:spPr>
        <a:xfrm>
          <a:off x="2340" y="1639716"/>
          <a:ext cx="2522812" cy="37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/>
            <a:t>Feedback Forms</a:t>
          </a:r>
          <a:endParaRPr lang="en-US" sz="2400" kern="1200"/>
        </a:p>
      </dsp:txBody>
      <dsp:txXfrm>
        <a:off x="2340" y="1639716"/>
        <a:ext cx="2522812" cy="378421"/>
      </dsp:txXfrm>
    </dsp:sp>
    <dsp:sp modelId="{38F5D51F-0D7B-4302-A07A-72E213CC2DA5}">
      <dsp:nvSpPr>
        <dsp:cNvPr id="0" name=""/>
        <dsp:cNvSpPr/>
      </dsp:nvSpPr>
      <dsp:spPr>
        <a:xfrm>
          <a:off x="2340" y="2084881"/>
          <a:ext cx="2522812" cy="1865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Easy-to-access feedback forms throughout the application, allowing users to provide suggestions, report issues, and share their experiences.</a:t>
          </a:r>
        </a:p>
      </dsp:txBody>
      <dsp:txXfrm>
        <a:off x="2340" y="2084881"/>
        <a:ext cx="2522812" cy="1865494"/>
      </dsp:txXfrm>
    </dsp:sp>
    <dsp:sp modelId="{8F12E5B7-95CC-46D1-AEC8-1A8FBA572EBB}">
      <dsp:nvSpPr>
        <dsp:cNvPr id="0" name=""/>
        <dsp:cNvSpPr/>
      </dsp:nvSpPr>
      <dsp:spPr>
        <a:xfrm>
          <a:off x="2966644" y="613235"/>
          <a:ext cx="882984" cy="8829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64E6E-AB8F-4682-BEE2-4CC059252EB1}">
      <dsp:nvSpPr>
        <dsp:cNvPr id="0" name=""/>
        <dsp:cNvSpPr/>
      </dsp:nvSpPr>
      <dsp:spPr>
        <a:xfrm>
          <a:off x="2966644" y="1639716"/>
          <a:ext cx="2522812" cy="37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/>
            <a:t>User Testing</a:t>
          </a:r>
          <a:r>
            <a:rPr lang="en-US" sz="2400" kern="1200"/>
            <a:t> </a:t>
          </a:r>
        </a:p>
      </dsp:txBody>
      <dsp:txXfrm>
        <a:off x="2966644" y="1639716"/>
        <a:ext cx="2522812" cy="378421"/>
      </dsp:txXfrm>
    </dsp:sp>
    <dsp:sp modelId="{42CBB48E-7A9F-4AE6-8CBC-41A5F58C6921}">
      <dsp:nvSpPr>
        <dsp:cNvPr id="0" name=""/>
        <dsp:cNvSpPr/>
      </dsp:nvSpPr>
      <dsp:spPr>
        <a:xfrm>
          <a:off x="2966644" y="2084881"/>
          <a:ext cx="2522812" cy="1865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Regular user testing sessions to gather insights into how users interact with the app and identify areas for improvement.</a:t>
          </a:r>
        </a:p>
      </dsp:txBody>
      <dsp:txXfrm>
        <a:off x="2966644" y="2084881"/>
        <a:ext cx="2522812" cy="1865494"/>
      </dsp:txXfrm>
    </dsp:sp>
    <dsp:sp modelId="{517494AB-757B-433D-805D-34F64FCD106A}">
      <dsp:nvSpPr>
        <dsp:cNvPr id="0" name=""/>
        <dsp:cNvSpPr/>
      </dsp:nvSpPr>
      <dsp:spPr>
        <a:xfrm>
          <a:off x="5930949" y="613235"/>
          <a:ext cx="882984" cy="8829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9A9FC-7AB1-49C4-99B3-3D2789A6D343}">
      <dsp:nvSpPr>
        <dsp:cNvPr id="0" name=""/>
        <dsp:cNvSpPr/>
      </dsp:nvSpPr>
      <dsp:spPr>
        <a:xfrm>
          <a:off x="5930949" y="1639716"/>
          <a:ext cx="2522812" cy="378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/>
            <a:t>analytics</a:t>
          </a:r>
          <a:endParaRPr lang="en-US" sz="2400" kern="1200"/>
        </a:p>
      </dsp:txBody>
      <dsp:txXfrm>
        <a:off x="5930949" y="1639716"/>
        <a:ext cx="2522812" cy="378421"/>
      </dsp:txXfrm>
    </dsp:sp>
    <dsp:sp modelId="{8D3B4763-4C0C-48C8-8F62-E022B506CCB1}">
      <dsp:nvSpPr>
        <dsp:cNvPr id="0" name=""/>
        <dsp:cNvSpPr/>
      </dsp:nvSpPr>
      <dsp:spPr>
        <a:xfrm>
          <a:off x="5930949" y="2084881"/>
          <a:ext cx="2522812" cy="1865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Integration of analytics tools to monitor user behavior, track key metrics, and identify trends that can inform design decisions.</a:t>
          </a:r>
        </a:p>
      </dsp:txBody>
      <dsp:txXfrm>
        <a:off x="5930949" y="2084881"/>
        <a:ext cx="2522812" cy="1865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1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3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4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9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0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datascience-pm.com/data-science-process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Pearl</a:t>
            </a:r>
            <a:br>
              <a:rPr lang="en-US" dirty="0"/>
            </a:br>
            <a:r>
              <a:rPr lang="en-US" dirty="0"/>
              <a:t>Ismailia project 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features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121326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Main features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Easy Sign-Up and Authentication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Business and Property Listings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Favorite section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Reserve /Book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Search /Filtering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13C6B1-CE35-EEC9-A034-CA4C42D3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246" y="1549516"/>
            <a:ext cx="3324837" cy="176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login form&#10;&#10;Description automatically generated">
            <a:extLst>
              <a:ext uri="{FF2B5EF4-FFF2-40B4-BE49-F238E27FC236}">
                <a16:creationId xmlns:a16="http://schemas.microsoft.com/office/drawing/2014/main" id="{63F98673-F8E9-CB2C-56E2-FD00C00B6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11" y="1160779"/>
            <a:ext cx="1984539" cy="2268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676B8C45-2A27-86B7-906F-1937DB6E4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246" y="3704573"/>
            <a:ext cx="3324837" cy="176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F459657D-D915-E2F8-A37D-C2CE9BCE7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311" y="3704573"/>
            <a:ext cx="1984540" cy="235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31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AI 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ED40A-BA88-E068-3D43-272F7F76B9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CRISP - dm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000" spc="-30" dirty="0">
                <a:latin typeface="Verdana"/>
                <a:cs typeface="Verdana"/>
              </a:rPr>
              <a:t>is</a:t>
            </a:r>
            <a:r>
              <a:rPr lang="en-US" sz="2000" spc="-114" dirty="0">
                <a:latin typeface="Verdana"/>
                <a:cs typeface="Verdana"/>
              </a:rPr>
              <a:t> </a:t>
            </a:r>
            <a:r>
              <a:rPr lang="en-US" sz="2000" spc="-70" dirty="0">
                <a:latin typeface="Verdana"/>
                <a:cs typeface="Verdana"/>
              </a:rPr>
              <a:t>a</a:t>
            </a:r>
            <a:r>
              <a:rPr lang="en-US" sz="2000" spc="-75" dirty="0">
                <a:latin typeface="Verdana"/>
                <a:cs typeface="Verdana"/>
              </a:rPr>
              <a:t> </a:t>
            </a:r>
            <a:r>
              <a:rPr lang="en-US" sz="2000" spc="-40" dirty="0">
                <a:latin typeface="Verdana"/>
                <a:cs typeface="Verdana"/>
              </a:rPr>
              <a:t>process</a:t>
            </a:r>
            <a:r>
              <a:rPr lang="en-US" sz="2000" spc="-65" dirty="0">
                <a:latin typeface="Verdana"/>
                <a:cs typeface="Verdana"/>
              </a:rPr>
              <a:t> model</a:t>
            </a:r>
            <a:r>
              <a:rPr lang="en-US" sz="2000" spc="-60" dirty="0">
                <a:latin typeface="Verdana"/>
                <a:cs typeface="Verdana"/>
              </a:rPr>
              <a:t> </a:t>
            </a:r>
            <a:r>
              <a:rPr lang="en-US" sz="2000" spc="-35" dirty="0">
                <a:latin typeface="Verdana"/>
                <a:cs typeface="Verdana"/>
              </a:rPr>
              <a:t>that</a:t>
            </a:r>
            <a:r>
              <a:rPr lang="en-US" sz="2000" spc="-75" dirty="0">
                <a:latin typeface="Verdana"/>
                <a:cs typeface="Verdana"/>
              </a:rPr>
              <a:t> serves</a:t>
            </a:r>
            <a:r>
              <a:rPr lang="en-US" sz="2000" spc="-45" dirty="0">
                <a:latin typeface="Verdana"/>
                <a:cs typeface="Verdana"/>
              </a:rPr>
              <a:t> </a:t>
            </a:r>
            <a:r>
              <a:rPr lang="en-US" sz="2000" spc="-85" dirty="0">
                <a:latin typeface="Verdana"/>
                <a:cs typeface="Verdana"/>
              </a:rPr>
              <a:t>as</a:t>
            </a:r>
            <a:r>
              <a:rPr lang="en-US" sz="2000" spc="-105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the</a:t>
            </a:r>
            <a:r>
              <a:rPr lang="en-US" sz="2000" spc="-90" dirty="0">
                <a:latin typeface="Verdana"/>
                <a:cs typeface="Verdana"/>
              </a:rPr>
              <a:t> </a:t>
            </a:r>
            <a:r>
              <a:rPr lang="en-US" sz="2000" spc="-20" dirty="0">
                <a:latin typeface="Verdana"/>
                <a:cs typeface="Verdana"/>
              </a:rPr>
              <a:t>base</a:t>
            </a:r>
            <a:endParaRPr lang="en-US"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lang="en-US" sz="2000" spc="-50" dirty="0">
                <a:latin typeface="Verdana"/>
                <a:cs typeface="Verdana"/>
              </a:rPr>
              <a:t>for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spc="-75" dirty="0">
                <a:latin typeface="Verdana"/>
                <a:cs typeface="Verdana"/>
              </a:rPr>
              <a:t>a</a:t>
            </a:r>
            <a:r>
              <a:rPr lang="en-US" sz="2000" spc="-140" dirty="0">
                <a:latin typeface="Verdana"/>
                <a:cs typeface="Verdana"/>
              </a:rPr>
              <a:t> </a:t>
            </a:r>
            <a:r>
              <a:rPr lang="en-US" sz="2000" u="sng" spc="-40" dirty="0">
                <a:solidFill>
                  <a:schemeClr val="tx2">
                    <a:lumMod val="50000"/>
                    <a:lumOff val="50000"/>
                  </a:schemeClr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2000" u="sng" spc="-100" dirty="0">
                <a:solidFill>
                  <a:schemeClr val="tx2">
                    <a:lumMod val="50000"/>
                    <a:lumOff val="50000"/>
                  </a:schemeClr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dirty="0">
                <a:solidFill>
                  <a:schemeClr val="tx2">
                    <a:lumMod val="50000"/>
                    <a:lumOff val="50000"/>
                  </a:schemeClr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</a:t>
            </a:r>
            <a:r>
              <a:rPr lang="en-US" sz="2000" u="sng" spc="-35" dirty="0">
                <a:solidFill>
                  <a:schemeClr val="tx2">
                    <a:lumMod val="50000"/>
                    <a:lumOff val="50000"/>
                  </a:schemeClr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spc="-1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</a:t>
            </a:r>
            <a:r>
              <a:rPr lang="en-US" sz="2000" spc="-10" dirty="0">
                <a:latin typeface="Verdana"/>
                <a:cs typeface="Verdana"/>
              </a:rPr>
              <a:t>.</a:t>
            </a:r>
            <a:endParaRPr lang="en-US"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lang="en-US"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lang="en-US" sz="2000" spc="-70" dirty="0">
                <a:latin typeface="Verdana"/>
                <a:cs typeface="Verdana"/>
              </a:rPr>
              <a:t>It</a:t>
            </a:r>
            <a:r>
              <a:rPr lang="en-US" sz="2000" spc="-145" dirty="0">
                <a:latin typeface="Verdana"/>
                <a:cs typeface="Verdana"/>
              </a:rPr>
              <a:t> </a:t>
            </a:r>
            <a:r>
              <a:rPr lang="en-US" sz="2000" spc="-55" dirty="0">
                <a:latin typeface="Verdana"/>
                <a:cs typeface="Verdana"/>
              </a:rPr>
              <a:t>has</a:t>
            </a:r>
            <a:r>
              <a:rPr lang="en-US" sz="2000" spc="-105" dirty="0">
                <a:latin typeface="Verdana"/>
                <a:cs typeface="Verdana"/>
              </a:rPr>
              <a:t> </a:t>
            </a:r>
            <a:r>
              <a:rPr lang="en-US" sz="2000" spc="-80" dirty="0">
                <a:latin typeface="Verdana"/>
                <a:cs typeface="Verdana"/>
              </a:rPr>
              <a:t>six</a:t>
            </a:r>
            <a:r>
              <a:rPr lang="en-US" sz="2000" spc="-105" dirty="0">
                <a:latin typeface="Verdana"/>
                <a:cs typeface="Verdana"/>
              </a:rPr>
              <a:t> </a:t>
            </a:r>
            <a:r>
              <a:rPr lang="en-US" sz="2000" spc="-30" dirty="0">
                <a:latin typeface="Verdana"/>
                <a:cs typeface="Verdana"/>
              </a:rPr>
              <a:t>sequential</a:t>
            </a:r>
            <a:r>
              <a:rPr lang="en-US" sz="2000" spc="95" dirty="0">
                <a:latin typeface="Verdana"/>
                <a:cs typeface="Verdana"/>
              </a:rPr>
              <a:t> </a:t>
            </a:r>
            <a:r>
              <a:rPr lang="en-US" sz="2000" spc="-10" dirty="0">
                <a:latin typeface="Verdana"/>
                <a:cs typeface="Verdana"/>
              </a:rPr>
              <a:t>phases</a:t>
            </a:r>
            <a:endParaRPr lang="en-US" sz="2000" dirty="0">
              <a:latin typeface="Verdana"/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120"/>
              </a:spcBef>
              <a:buNone/>
            </a:pPr>
            <a:endParaRPr lang="en-US" sz="2000" dirty="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44FE5AB4-AAD4-3992-0771-C6A1B8532296}"/>
              </a:ext>
            </a:extLst>
          </p:cNvPr>
          <p:cNvGrpSpPr/>
          <p:nvPr/>
        </p:nvGrpSpPr>
        <p:grpSpPr>
          <a:xfrm>
            <a:off x="8051081" y="1642839"/>
            <a:ext cx="3354451" cy="3186303"/>
            <a:chOff x="5402453" y="615950"/>
            <a:chExt cx="3354451" cy="3186303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678F1DCA-9B85-FC07-10A5-859736B805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2453" y="615950"/>
              <a:ext cx="2104008" cy="1665477"/>
            </a:xfrm>
            <a:prstGeom prst="rect">
              <a:avLst/>
            </a:prstGeom>
          </p:spPr>
        </p:pic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E31CA4C2-050F-1E1B-168F-3369BC99869D}"/>
                </a:ext>
              </a:extLst>
            </p:cNvPr>
            <p:cNvSpPr/>
            <p:nvPr/>
          </p:nvSpPr>
          <p:spPr>
            <a:xfrm>
              <a:off x="5477129" y="671830"/>
              <a:ext cx="1958339" cy="1521460"/>
            </a:xfrm>
            <a:custGeom>
              <a:avLst/>
              <a:gdLst/>
              <a:ahLst/>
              <a:cxnLst/>
              <a:rect l="l" t="t" r="r" b="b"/>
              <a:pathLst>
                <a:path w="1958340" h="1521460">
                  <a:moveTo>
                    <a:pt x="1610105" y="0"/>
                  </a:moveTo>
                  <a:lnTo>
                    <a:pt x="286258" y="0"/>
                  </a:lnTo>
                  <a:lnTo>
                    <a:pt x="239820" y="3541"/>
                  </a:lnTo>
                  <a:lnTo>
                    <a:pt x="195771" y="13795"/>
                  </a:lnTo>
                  <a:lnTo>
                    <a:pt x="154697" y="30202"/>
                  </a:lnTo>
                  <a:lnTo>
                    <a:pt x="117189" y="52206"/>
                  </a:lnTo>
                  <a:lnTo>
                    <a:pt x="83835" y="79248"/>
                  </a:lnTo>
                  <a:lnTo>
                    <a:pt x="55225" y="110770"/>
                  </a:lnTo>
                  <a:lnTo>
                    <a:pt x="31947" y="146215"/>
                  </a:lnTo>
                  <a:lnTo>
                    <a:pt x="14591" y="185025"/>
                  </a:lnTo>
                  <a:lnTo>
                    <a:pt x="3746" y="226643"/>
                  </a:lnTo>
                  <a:lnTo>
                    <a:pt x="0" y="270510"/>
                  </a:lnTo>
                  <a:lnTo>
                    <a:pt x="0" y="1520952"/>
                  </a:lnTo>
                  <a:lnTo>
                    <a:pt x="564388" y="1520952"/>
                  </a:lnTo>
                  <a:lnTo>
                    <a:pt x="553638" y="1489285"/>
                  </a:lnTo>
                  <a:lnTo>
                    <a:pt x="547544" y="1456690"/>
                  </a:lnTo>
                  <a:lnTo>
                    <a:pt x="549656" y="1390523"/>
                  </a:lnTo>
                  <a:lnTo>
                    <a:pt x="562358" y="1345737"/>
                  </a:lnTo>
                  <a:lnTo>
                    <a:pt x="583471" y="1304724"/>
                  </a:lnTo>
                  <a:lnTo>
                    <a:pt x="611997" y="1268378"/>
                  </a:lnTo>
                  <a:lnTo>
                    <a:pt x="646940" y="1237595"/>
                  </a:lnTo>
                  <a:lnTo>
                    <a:pt x="687301" y="1213270"/>
                  </a:lnTo>
                  <a:lnTo>
                    <a:pt x="732082" y="1196299"/>
                  </a:lnTo>
                  <a:lnTo>
                    <a:pt x="780288" y="1187577"/>
                  </a:lnTo>
                  <a:lnTo>
                    <a:pt x="796925" y="1186434"/>
                  </a:lnTo>
                  <a:lnTo>
                    <a:pt x="805053" y="1186434"/>
                  </a:lnTo>
                  <a:lnTo>
                    <a:pt x="851558" y="1190373"/>
                  </a:lnTo>
                  <a:lnTo>
                    <a:pt x="895337" y="1201731"/>
                  </a:lnTo>
                  <a:lnTo>
                    <a:pt x="935656" y="1219816"/>
                  </a:lnTo>
                  <a:lnTo>
                    <a:pt x="971782" y="1243937"/>
                  </a:lnTo>
                  <a:lnTo>
                    <a:pt x="1002983" y="1273404"/>
                  </a:lnTo>
                  <a:lnTo>
                    <a:pt x="1028525" y="1307526"/>
                  </a:lnTo>
                  <a:lnTo>
                    <a:pt x="1047678" y="1345611"/>
                  </a:lnTo>
                  <a:lnTo>
                    <a:pt x="1059706" y="1386969"/>
                  </a:lnTo>
                  <a:lnTo>
                    <a:pt x="1063878" y="1430909"/>
                  </a:lnTo>
                  <a:lnTo>
                    <a:pt x="1062718" y="1453961"/>
                  </a:lnTo>
                  <a:lnTo>
                    <a:pt x="1059259" y="1476740"/>
                  </a:lnTo>
                  <a:lnTo>
                    <a:pt x="1053538" y="1499113"/>
                  </a:lnTo>
                  <a:lnTo>
                    <a:pt x="1045591" y="1520952"/>
                  </a:lnTo>
                  <a:lnTo>
                    <a:pt x="1610105" y="1520952"/>
                  </a:lnTo>
                  <a:lnTo>
                    <a:pt x="1610105" y="989711"/>
                  </a:lnTo>
                  <a:lnTo>
                    <a:pt x="1631338" y="996164"/>
                  </a:lnTo>
                  <a:lnTo>
                    <a:pt x="1653285" y="1000950"/>
                  </a:lnTo>
                  <a:lnTo>
                    <a:pt x="1675899" y="1003927"/>
                  </a:lnTo>
                  <a:lnTo>
                    <a:pt x="1699132" y="1004951"/>
                  </a:lnTo>
                  <a:lnTo>
                    <a:pt x="1711090" y="1004685"/>
                  </a:lnTo>
                  <a:lnTo>
                    <a:pt x="1797079" y="986376"/>
                  </a:lnTo>
                  <a:lnTo>
                    <a:pt x="1841664" y="963775"/>
                  </a:lnTo>
                  <a:lnTo>
                    <a:pt x="1880508" y="933812"/>
                  </a:lnTo>
                  <a:lnTo>
                    <a:pt x="1912592" y="897595"/>
                  </a:lnTo>
                  <a:lnTo>
                    <a:pt x="1936896" y="856233"/>
                  </a:lnTo>
                  <a:lnTo>
                    <a:pt x="1952400" y="810834"/>
                  </a:lnTo>
                  <a:lnTo>
                    <a:pt x="1958086" y="762508"/>
                  </a:lnTo>
                  <a:lnTo>
                    <a:pt x="1954273" y="718226"/>
                  </a:lnTo>
                  <a:lnTo>
                    <a:pt x="1942485" y="676528"/>
                  </a:lnTo>
                  <a:lnTo>
                    <a:pt x="1923466" y="638113"/>
                  </a:lnTo>
                  <a:lnTo>
                    <a:pt x="1897963" y="603685"/>
                  </a:lnTo>
                  <a:lnTo>
                    <a:pt x="1866720" y="573943"/>
                  </a:lnTo>
                  <a:lnTo>
                    <a:pt x="1830483" y="549590"/>
                  </a:lnTo>
                  <a:lnTo>
                    <a:pt x="1789997" y="531326"/>
                  </a:lnTo>
                  <a:lnTo>
                    <a:pt x="1746008" y="519854"/>
                  </a:lnTo>
                  <a:lnTo>
                    <a:pt x="1699260" y="515874"/>
                  </a:lnTo>
                  <a:lnTo>
                    <a:pt x="1676525" y="516915"/>
                  </a:lnTo>
                  <a:lnTo>
                    <a:pt x="1653968" y="519826"/>
                  </a:lnTo>
                  <a:lnTo>
                    <a:pt x="1631769" y="524571"/>
                  </a:lnTo>
                  <a:lnTo>
                    <a:pt x="1610105" y="531113"/>
                  </a:lnTo>
                  <a:lnTo>
                    <a:pt x="16101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 dirty="0"/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F3AE53D3-BBFF-999E-1D9C-4B5438F77024}"/>
                </a:ext>
              </a:extLst>
            </p:cNvPr>
            <p:cNvSpPr/>
            <p:nvPr/>
          </p:nvSpPr>
          <p:spPr>
            <a:xfrm>
              <a:off x="5477129" y="671830"/>
              <a:ext cx="1958339" cy="1521460"/>
            </a:xfrm>
            <a:custGeom>
              <a:avLst/>
              <a:gdLst/>
              <a:ahLst/>
              <a:cxnLst/>
              <a:rect l="l" t="t" r="r" b="b"/>
              <a:pathLst>
                <a:path w="1958340" h="1521460">
                  <a:moveTo>
                    <a:pt x="286258" y="0"/>
                  </a:moveTo>
                  <a:lnTo>
                    <a:pt x="239820" y="3541"/>
                  </a:lnTo>
                  <a:lnTo>
                    <a:pt x="195771" y="13795"/>
                  </a:lnTo>
                  <a:lnTo>
                    <a:pt x="154697" y="30202"/>
                  </a:lnTo>
                  <a:lnTo>
                    <a:pt x="117189" y="52206"/>
                  </a:lnTo>
                  <a:lnTo>
                    <a:pt x="83835" y="79248"/>
                  </a:lnTo>
                  <a:lnTo>
                    <a:pt x="55225" y="110770"/>
                  </a:lnTo>
                  <a:lnTo>
                    <a:pt x="31947" y="146215"/>
                  </a:lnTo>
                  <a:lnTo>
                    <a:pt x="14591" y="185025"/>
                  </a:lnTo>
                  <a:lnTo>
                    <a:pt x="3746" y="226643"/>
                  </a:lnTo>
                  <a:lnTo>
                    <a:pt x="0" y="270510"/>
                  </a:lnTo>
                  <a:lnTo>
                    <a:pt x="0" y="1520952"/>
                  </a:lnTo>
                  <a:lnTo>
                    <a:pt x="564388" y="1520952"/>
                  </a:lnTo>
                  <a:lnTo>
                    <a:pt x="553638" y="1489285"/>
                  </a:lnTo>
                  <a:lnTo>
                    <a:pt x="547544" y="1456690"/>
                  </a:lnTo>
                  <a:lnTo>
                    <a:pt x="549656" y="1390523"/>
                  </a:lnTo>
                  <a:lnTo>
                    <a:pt x="562358" y="1345737"/>
                  </a:lnTo>
                  <a:lnTo>
                    <a:pt x="583471" y="1304724"/>
                  </a:lnTo>
                  <a:lnTo>
                    <a:pt x="611997" y="1268378"/>
                  </a:lnTo>
                  <a:lnTo>
                    <a:pt x="646940" y="1237595"/>
                  </a:lnTo>
                  <a:lnTo>
                    <a:pt x="687301" y="1213270"/>
                  </a:lnTo>
                  <a:lnTo>
                    <a:pt x="732082" y="1196299"/>
                  </a:lnTo>
                  <a:lnTo>
                    <a:pt x="780288" y="1187577"/>
                  </a:lnTo>
                  <a:lnTo>
                    <a:pt x="796925" y="1186434"/>
                  </a:lnTo>
                  <a:lnTo>
                    <a:pt x="805053" y="1186434"/>
                  </a:lnTo>
                  <a:lnTo>
                    <a:pt x="851558" y="1190373"/>
                  </a:lnTo>
                  <a:lnTo>
                    <a:pt x="895337" y="1201731"/>
                  </a:lnTo>
                  <a:lnTo>
                    <a:pt x="935656" y="1219816"/>
                  </a:lnTo>
                  <a:lnTo>
                    <a:pt x="971782" y="1243937"/>
                  </a:lnTo>
                  <a:lnTo>
                    <a:pt x="1002983" y="1273404"/>
                  </a:lnTo>
                  <a:lnTo>
                    <a:pt x="1028525" y="1307526"/>
                  </a:lnTo>
                  <a:lnTo>
                    <a:pt x="1047678" y="1345611"/>
                  </a:lnTo>
                  <a:lnTo>
                    <a:pt x="1059706" y="1386969"/>
                  </a:lnTo>
                  <a:lnTo>
                    <a:pt x="1063878" y="1430909"/>
                  </a:lnTo>
                  <a:lnTo>
                    <a:pt x="1062718" y="1453961"/>
                  </a:lnTo>
                  <a:lnTo>
                    <a:pt x="1059259" y="1476740"/>
                  </a:lnTo>
                  <a:lnTo>
                    <a:pt x="1053538" y="1499113"/>
                  </a:lnTo>
                  <a:lnTo>
                    <a:pt x="1045591" y="1520952"/>
                  </a:lnTo>
                  <a:lnTo>
                    <a:pt x="1610105" y="1520952"/>
                  </a:lnTo>
                  <a:lnTo>
                    <a:pt x="1610105" y="989711"/>
                  </a:lnTo>
                  <a:lnTo>
                    <a:pt x="1631338" y="996164"/>
                  </a:lnTo>
                  <a:lnTo>
                    <a:pt x="1653285" y="1000950"/>
                  </a:lnTo>
                  <a:lnTo>
                    <a:pt x="1675899" y="1003927"/>
                  </a:lnTo>
                  <a:lnTo>
                    <a:pt x="1699132" y="1004951"/>
                  </a:lnTo>
                  <a:lnTo>
                    <a:pt x="1711090" y="1004685"/>
                  </a:lnTo>
                  <a:lnTo>
                    <a:pt x="1797079" y="986376"/>
                  </a:lnTo>
                  <a:lnTo>
                    <a:pt x="1841664" y="963775"/>
                  </a:lnTo>
                  <a:lnTo>
                    <a:pt x="1880508" y="933812"/>
                  </a:lnTo>
                  <a:lnTo>
                    <a:pt x="1912592" y="897595"/>
                  </a:lnTo>
                  <a:lnTo>
                    <a:pt x="1936896" y="856233"/>
                  </a:lnTo>
                  <a:lnTo>
                    <a:pt x="1952400" y="810834"/>
                  </a:lnTo>
                  <a:lnTo>
                    <a:pt x="1958086" y="762508"/>
                  </a:lnTo>
                  <a:lnTo>
                    <a:pt x="1954273" y="718226"/>
                  </a:lnTo>
                  <a:lnTo>
                    <a:pt x="1942485" y="676528"/>
                  </a:lnTo>
                  <a:lnTo>
                    <a:pt x="1923466" y="638113"/>
                  </a:lnTo>
                  <a:lnTo>
                    <a:pt x="1897963" y="603685"/>
                  </a:lnTo>
                  <a:lnTo>
                    <a:pt x="1866720" y="573943"/>
                  </a:lnTo>
                  <a:lnTo>
                    <a:pt x="1830483" y="549590"/>
                  </a:lnTo>
                  <a:lnTo>
                    <a:pt x="1789997" y="531326"/>
                  </a:lnTo>
                  <a:lnTo>
                    <a:pt x="1746008" y="519854"/>
                  </a:lnTo>
                  <a:lnTo>
                    <a:pt x="1699260" y="515874"/>
                  </a:lnTo>
                  <a:lnTo>
                    <a:pt x="1676525" y="516915"/>
                  </a:lnTo>
                  <a:lnTo>
                    <a:pt x="1653968" y="519826"/>
                  </a:lnTo>
                  <a:lnTo>
                    <a:pt x="1631769" y="524571"/>
                  </a:lnTo>
                  <a:lnTo>
                    <a:pt x="1610105" y="531113"/>
                  </a:lnTo>
                  <a:lnTo>
                    <a:pt x="1610105" y="0"/>
                  </a:lnTo>
                  <a:lnTo>
                    <a:pt x="286258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pic>
          <p:nvPicPr>
            <p:cNvPr id="9" name="object 10">
              <a:extLst>
                <a:ext uri="{FF2B5EF4-FFF2-40B4-BE49-F238E27FC236}">
                  <a16:creationId xmlns:a16="http://schemas.microsoft.com/office/drawing/2014/main" id="{1FD3B5B8-C8A5-B94F-9682-041A76B6BA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2453" y="1800860"/>
              <a:ext cx="1749552" cy="2001392"/>
            </a:xfrm>
            <a:prstGeom prst="rect">
              <a:avLst/>
            </a:prstGeom>
          </p:spPr>
        </p:pic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8E2000A9-8A9F-2AD4-DE6D-EFD4CC161955}"/>
                </a:ext>
              </a:extLst>
            </p:cNvPr>
            <p:cNvSpPr/>
            <p:nvPr/>
          </p:nvSpPr>
          <p:spPr>
            <a:xfrm>
              <a:off x="5477129" y="1856867"/>
              <a:ext cx="1605280" cy="1856739"/>
            </a:xfrm>
            <a:custGeom>
              <a:avLst/>
              <a:gdLst/>
              <a:ahLst/>
              <a:cxnLst/>
              <a:rect l="l" t="t" r="r" b="b"/>
              <a:pathLst>
                <a:path w="1605279" h="1856739">
                  <a:moveTo>
                    <a:pt x="802386" y="0"/>
                  </a:moveTo>
                  <a:lnTo>
                    <a:pt x="756006" y="3953"/>
                  </a:lnTo>
                  <a:lnTo>
                    <a:pt x="712351" y="15352"/>
                  </a:lnTo>
                  <a:lnTo>
                    <a:pt x="672149" y="33504"/>
                  </a:lnTo>
                  <a:lnTo>
                    <a:pt x="636131" y="57718"/>
                  </a:lnTo>
                  <a:lnTo>
                    <a:pt x="605025" y="87301"/>
                  </a:lnTo>
                  <a:lnTo>
                    <a:pt x="579562" y="121562"/>
                  </a:lnTo>
                  <a:lnTo>
                    <a:pt x="560470" y="159809"/>
                  </a:lnTo>
                  <a:lnTo>
                    <a:pt x="548480" y="201349"/>
                  </a:lnTo>
                  <a:lnTo>
                    <a:pt x="544322" y="245491"/>
                  </a:lnTo>
                  <a:lnTo>
                    <a:pt x="545359" y="267045"/>
                  </a:lnTo>
                  <a:lnTo>
                    <a:pt x="548433" y="288385"/>
                  </a:lnTo>
                  <a:lnTo>
                    <a:pt x="553483" y="309391"/>
                  </a:lnTo>
                  <a:lnTo>
                    <a:pt x="560451" y="329946"/>
                  </a:lnTo>
                  <a:lnTo>
                    <a:pt x="0" y="329946"/>
                  </a:lnTo>
                  <a:lnTo>
                    <a:pt x="0" y="1597406"/>
                  </a:lnTo>
                  <a:lnTo>
                    <a:pt x="4387" y="1644029"/>
                  </a:lnTo>
                  <a:lnTo>
                    <a:pt x="17039" y="1687908"/>
                  </a:lnTo>
                  <a:lnTo>
                    <a:pt x="37187" y="1728310"/>
                  </a:lnTo>
                  <a:lnTo>
                    <a:pt x="64065" y="1764503"/>
                  </a:lnTo>
                  <a:lnTo>
                    <a:pt x="96905" y="1795757"/>
                  </a:lnTo>
                  <a:lnTo>
                    <a:pt x="134939" y="1821339"/>
                  </a:lnTo>
                  <a:lnTo>
                    <a:pt x="177402" y="1840518"/>
                  </a:lnTo>
                  <a:lnTo>
                    <a:pt x="223525" y="1852562"/>
                  </a:lnTo>
                  <a:lnTo>
                    <a:pt x="272542" y="1856740"/>
                  </a:lnTo>
                  <a:lnTo>
                    <a:pt x="1604772" y="1856740"/>
                  </a:lnTo>
                  <a:lnTo>
                    <a:pt x="1604772" y="1321562"/>
                  </a:lnTo>
                  <a:lnTo>
                    <a:pt x="1581677" y="1329102"/>
                  </a:lnTo>
                  <a:lnTo>
                    <a:pt x="1558036" y="1334547"/>
                  </a:lnTo>
                  <a:lnTo>
                    <a:pt x="1534013" y="1337849"/>
                  </a:lnTo>
                  <a:lnTo>
                    <a:pt x="1509776" y="1338961"/>
                  </a:lnTo>
                  <a:lnTo>
                    <a:pt x="1496758" y="1338611"/>
                  </a:lnTo>
                  <a:lnTo>
                    <a:pt x="1437360" y="1328925"/>
                  </a:lnTo>
                  <a:lnTo>
                    <a:pt x="1394303" y="1312521"/>
                  </a:lnTo>
                  <a:lnTo>
                    <a:pt x="1355392" y="1289318"/>
                  </a:lnTo>
                  <a:lnTo>
                    <a:pt x="1321450" y="1260157"/>
                  </a:lnTo>
                  <a:lnTo>
                    <a:pt x="1293301" y="1225876"/>
                  </a:lnTo>
                  <a:lnTo>
                    <a:pt x="1271768" y="1187315"/>
                  </a:lnTo>
                  <a:lnTo>
                    <a:pt x="1257672" y="1145312"/>
                  </a:lnTo>
                  <a:lnTo>
                    <a:pt x="1251839" y="1100709"/>
                  </a:lnTo>
                  <a:lnTo>
                    <a:pt x="1254805" y="1055444"/>
                  </a:lnTo>
                  <a:lnTo>
                    <a:pt x="1265988" y="1012765"/>
                  </a:lnTo>
                  <a:lnTo>
                    <a:pt x="1284619" y="973403"/>
                  </a:lnTo>
                  <a:lnTo>
                    <a:pt x="1309928" y="938089"/>
                  </a:lnTo>
                  <a:lnTo>
                    <a:pt x="1341149" y="907554"/>
                  </a:lnTo>
                  <a:lnTo>
                    <a:pt x="1377512" y="882532"/>
                  </a:lnTo>
                  <a:lnTo>
                    <a:pt x="1418250" y="863753"/>
                  </a:lnTo>
                  <a:lnTo>
                    <a:pt x="1462594" y="851949"/>
                  </a:lnTo>
                  <a:lnTo>
                    <a:pt x="1509776" y="847852"/>
                  </a:lnTo>
                  <a:lnTo>
                    <a:pt x="1534138" y="848945"/>
                  </a:lnTo>
                  <a:lnTo>
                    <a:pt x="1558178" y="852217"/>
                  </a:lnTo>
                  <a:lnTo>
                    <a:pt x="1581767" y="857656"/>
                  </a:lnTo>
                  <a:lnTo>
                    <a:pt x="1604772" y="865251"/>
                  </a:lnTo>
                  <a:lnTo>
                    <a:pt x="1604772" y="329946"/>
                  </a:lnTo>
                  <a:lnTo>
                    <a:pt x="1044194" y="329946"/>
                  </a:lnTo>
                  <a:lnTo>
                    <a:pt x="1053873" y="299404"/>
                  </a:lnTo>
                  <a:lnTo>
                    <a:pt x="1059338" y="267350"/>
                  </a:lnTo>
                  <a:lnTo>
                    <a:pt x="1055624" y="199517"/>
                  </a:lnTo>
                  <a:lnTo>
                    <a:pt x="1040742" y="152768"/>
                  </a:lnTo>
                  <a:lnTo>
                    <a:pt x="1016910" y="110488"/>
                  </a:lnTo>
                  <a:lnTo>
                    <a:pt x="985301" y="73643"/>
                  </a:lnTo>
                  <a:lnTo>
                    <a:pt x="947086" y="43204"/>
                  </a:lnTo>
                  <a:lnTo>
                    <a:pt x="903440" y="20137"/>
                  </a:lnTo>
                  <a:lnTo>
                    <a:pt x="855535" y="5413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F185DF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D4EC21F5-5D4A-9546-3D95-7BD433485BE2}"/>
                </a:ext>
              </a:extLst>
            </p:cNvPr>
            <p:cNvSpPr/>
            <p:nvPr/>
          </p:nvSpPr>
          <p:spPr>
            <a:xfrm>
              <a:off x="5477129" y="1856867"/>
              <a:ext cx="1605280" cy="1856739"/>
            </a:xfrm>
            <a:custGeom>
              <a:avLst/>
              <a:gdLst/>
              <a:ahLst/>
              <a:cxnLst/>
              <a:rect l="l" t="t" r="r" b="b"/>
              <a:pathLst>
                <a:path w="1605279" h="1856739">
                  <a:moveTo>
                    <a:pt x="802386" y="0"/>
                  </a:moveTo>
                  <a:lnTo>
                    <a:pt x="756006" y="3953"/>
                  </a:lnTo>
                  <a:lnTo>
                    <a:pt x="712351" y="15352"/>
                  </a:lnTo>
                  <a:lnTo>
                    <a:pt x="672149" y="33504"/>
                  </a:lnTo>
                  <a:lnTo>
                    <a:pt x="636131" y="57718"/>
                  </a:lnTo>
                  <a:lnTo>
                    <a:pt x="605025" y="87301"/>
                  </a:lnTo>
                  <a:lnTo>
                    <a:pt x="579562" y="121562"/>
                  </a:lnTo>
                  <a:lnTo>
                    <a:pt x="560470" y="159809"/>
                  </a:lnTo>
                  <a:lnTo>
                    <a:pt x="548480" y="201349"/>
                  </a:lnTo>
                  <a:lnTo>
                    <a:pt x="544322" y="245491"/>
                  </a:lnTo>
                  <a:lnTo>
                    <a:pt x="545359" y="267045"/>
                  </a:lnTo>
                  <a:lnTo>
                    <a:pt x="548433" y="288385"/>
                  </a:lnTo>
                  <a:lnTo>
                    <a:pt x="553483" y="309391"/>
                  </a:lnTo>
                  <a:lnTo>
                    <a:pt x="560451" y="329946"/>
                  </a:lnTo>
                  <a:lnTo>
                    <a:pt x="0" y="329946"/>
                  </a:lnTo>
                  <a:lnTo>
                    <a:pt x="0" y="1597406"/>
                  </a:lnTo>
                  <a:lnTo>
                    <a:pt x="4387" y="1644029"/>
                  </a:lnTo>
                  <a:lnTo>
                    <a:pt x="17039" y="1687908"/>
                  </a:lnTo>
                  <a:lnTo>
                    <a:pt x="37187" y="1728310"/>
                  </a:lnTo>
                  <a:lnTo>
                    <a:pt x="64065" y="1764503"/>
                  </a:lnTo>
                  <a:lnTo>
                    <a:pt x="96905" y="1795757"/>
                  </a:lnTo>
                  <a:lnTo>
                    <a:pt x="134939" y="1821339"/>
                  </a:lnTo>
                  <a:lnTo>
                    <a:pt x="177402" y="1840518"/>
                  </a:lnTo>
                  <a:lnTo>
                    <a:pt x="223525" y="1852562"/>
                  </a:lnTo>
                  <a:lnTo>
                    <a:pt x="272542" y="1856740"/>
                  </a:lnTo>
                  <a:lnTo>
                    <a:pt x="1604772" y="1856740"/>
                  </a:lnTo>
                  <a:lnTo>
                    <a:pt x="1604772" y="1321562"/>
                  </a:lnTo>
                  <a:lnTo>
                    <a:pt x="1581677" y="1329102"/>
                  </a:lnTo>
                  <a:lnTo>
                    <a:pt x="1558036" y="1334547"/>
                  </a:lnTo>
                  <a:lnTo>
                    <a:pt x="1534013" y="1337849"/>
                  </a:lnTo>
                  <a:lnTo>
                    <a:pt x="1509776" y="1338961"/>
                  </a:lnTo>
                  <a:lnTo>
                    <a:pt x="1503279" y="1338869"/>
                  </a:lnTo>
                  <a:lnTo>
                    <a:pt x="1437360" y="1328925"/>
                  </a:lnTo>
                  <a:lnTo>
                    <a:pt x="1394303" y="1312521"/>
                  </a:lnTo>
                  <a:lnTo>
                    <a:pt x="1355392" y="1289318"/>
                  </a:lnTo>
                  <a:lnTo>
                    <a:pt x="1321450" y="1260157"/>
                  </a:lnTo>
                  <a:lnTo>
                    <a:pt x="1293301" y="1225876"/>
                  </a:lnTo>
                  <a:lnTo>
                    <a:pt x="1271768" y="1187315"/>
                  </a:lnTo>
                  <a:lnTo>
                    <a:pt x="1257672" y="1145312"/>
                  </a:lnTo>
                  <a:lnTo>
                    <a:pt x="1251839" y="1100709"/>
                  </a:lnTo>
                  <a:lnTo>
                    <a:pt x="1254805" y="1055444"/>
                  </a:lnTo>
                  <a:lnTo>
                    <a:pt x="1265988" y="1012765"/>
                  </a:lnTo>
                  <a:lnTo>
                    <a:pt x="1284619" y="973403"/>
                  </a:lnTo>
                  <a:lnTo>
                    <a:pt x="1309928" y="938089"/>
                  </a:lnTo>
                  <a:lnTo>
                    <a:pt x="1341149" y="907554"/>
                  </a:lnTo>
                  <a:lnTo>
                    <a:pt x="1377512" y="882532"/>
                  </a:lnTo>
                  <a:lnTo>
                    <a:pt x="1418250" y="863753"/>
                  </a:lnTo>
                  <a:lnTo>
                    <a:pt x="1462594" y="851949"/>
                  </a:lnTo>
                  <a:lnTo>
                    <a:pt x="1509776" y="847852"/>
                  </a:lnTo>
                  <a:lnTo>
                    <a:pt x="1534138" y="848945"/>
                  </a:lnTo>
                  <a:lnTo>
                    <a:pt x="1558178" y="852217"/>
                  </a:lnTo>
                  <a:lnTo>
                    <a:pt x="1581767" y="857656"/>
                  </a:lnTo>
                  <a:lnTo>
                    <a:pt x="1604772" y="865251"/>
                  </a:lnTo>
                  <a:lnTo>
                    <a:pt x="1604772" y="329946"/>
                  </a:lnTo>
                  <a:lnTo>
                    <a:pt x="1044194" y="329946"/>
                  </a:lnTo>
                  <a:lnTo>
                    <a:pt x="1053873" y="299404"/>
                  </a:lnTo>
                  <a:lnTo>
                    <a:pt x="1059338" y="267350"/>
                  </a:lnTo>
                  <a:lnTo>
                    <a:pt x="1055624" y="199517"/>
                  </a:lnTo>
                  <a:lnTo>
                    <a:pt x="1040742" y="152768"/>
                  </a:lnTo>
                  <a:lnTo>
                    <a:pt x="1016910" y="110488"/>
                  </a:lnTo>
                  <a:lnTo>
                    <a:pt x="985301" y="73643"/>
                  </a:lnTo>
                  <a:lnTo>
                    <a:pt x="947086" y="43204"/>
                  </a:lnTo>
                  <a:lnTo>
                    <a:pt x="903440" y="20137"/>
                  </a:lnTo>
                  <a:lnTo>
                    <a:pt x="855535" y="5413"/>
                  </a:lnTo>
                  <a:lnTo>
                    <a:pt x="804545" y="0"/>
                  </a:lnTo>
                  <a:lnTo>
                    <a:pt x="803783" y="0"/>
                  </a:lnTo>
                  <a:lnTo>
                    <a:pt x="803148" y="0"/>
                  </a:lnTo>
                  <a:lnTo>
                    <a:pt x="802386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50C30FB2-1F83-07C6-31F3-19E46868B55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7352" y="615950"/>
              <a:ext cx="1749552" cy="1982724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270C35A3-41C1-6A39-8C37-5C1265AF3AF0}"/>
                </a:ext>
              </a:extLst>
            </p:cNvPr>
            <p:cNvSpPr/>
            <p:nvPr/>
          </p:nvSpPr>
          <p:spPr>
            <a:xfrm>
              <a:off x="7081901" y="671830"/>
              <a:ext cx="1605280" cy="1838325"/>
            </a:xfrm>
            <a:custGeom>
              <a:avLst/>
              <a:gdLst/>
              <a:ahLst/>
              <a:cxnLst/>
              <a:rect l="l" t="t" r="r" b="b"/>
              <a:pathLst>
                <a:path w="1605279" h="1838325">
                  <a:moveTo>
                    <a:pt x="1355217" y="0"/>
                  </a:moveTo>
                  <a:lnTo>
                    <a:pt x="0" y="0"/>
                  </a:lnTo>
                  <a:lnTo>
                    <a:pt x="0" y="529844"/>
                  </a:lnTo>
                  <a:lnTo>
                    <a:pt x="23096" y="522343"/>
                  </a:lnTo>
                  <a:lnTo>
                    <a:pt x="46751" y="516985"/>
                  </a:lnTo>
                  <a:lnTo>
                    <a:pt x="70812" y="513770"/>
                  </a:lnTo>
                  <a:lnTo>
                    <a:pt x="95123" y="512699"/>
                  </a:lnTo>
                  <a:lnTo>
                    <a:pt x="108076" y="512984"/>
                  </a:lnTo>
                  <a:lnTo>
                    <a:pt x="167416" y="522483"/>
                  </a:lnTo>
                  <a:lnTo>
                    <a:pt x="210486" y="538706"/>
                  </a:lnTo>
                  <a:lnTo>
                    <a:pt x="249413" y="561673"/>
                  </a:lnTo>
                  <a:lnTo>
                    <a:pt x="283368" y="590550"/>
                  </a:lnTo>
                  <a:lnTo>
                    <a:pt x="311526" y="624498"/>
                  </a:lnTo>
                  <a:lnTo>
                    <a:pt x="333057" y="662682"/>
                  </a:lnTo>
                  <a:lnTo>
                    <a:pt x="347135" y="704265"/>
                  </a:lnTo>
                  <a:lnTo>
                    <a:pt x="352932" y="748411"/>
                  </a:lnTo>
                  <a:lnTo>
                    <a:pt x="349966" y="793220"/>
                  </a:lnTo>
                  <a:lnTo>
                    <a:pt x="338783" y="835470"/>
                  </a:lnTo>
                  <a:lnTo>
                    <a:pt x="320152" y="874437"/>
                  </a:lnTo>
                  <a:lnTo>
                    <a:pt x="294843" y="909396"/>
                  </a:lnTo>
                  <a:lnTo>
                    <a:pt x="263622" y="939624"/>
                  </a:lnTo>
                  <a:lnTo>
                    <a:pt x="227259" y="964395"/>
                  </a:lnTo>
                  <a:lnTo>
                    <a:pt x="186521" y="982986"/>
                  </a:lnTo>
                  <a:lnTo>
                    <a:pt x="142177" y="994671"/>
                  </a:lnTo>
                  <a:lnTo>
                    <a:pt x="94996" y="998728"/>
                  </a:lnTo>
                  <a:lnTo>
                    <a:pt x="70687" y="997658"/>
                  </a:lnTo>
                  <a:lnTo>
                    <a:pt x="46640" y="994457"/>
                  </a:lnTo>
                  <a:lnTo>
                    <a:pt x="23022" y="989137"/>
                  </a:lnTo>
                  <a:lnTo>
                    <a:pt x="0" y="981710"/>
                  </a:lnTo>
                  <a:lnTo>
                    <a:pt x="0" y="1511427"/>
                  </a:lnTo>
                  <a:lnTo>
                    <a:pt x="560451" y="1511427"/>
                  </a:lnTo>
                  <a:lnTo>
                    <a:pt x="550898" y="1541716"/>
                  </a:lnTo>
                  <a:lnTo>
                    <a:pt x="545465" y="1573434"/>
                  </a:lnTo>
                  <a:lnTo>
                    <a:pt x="549148" y="1640586"/>
                  </a:lnTo>
                  <a:lnTo>
                    <a:pt x="564069" y="1686862"/>
                  </a:lnTo>
                  <a:lnTo>
                    <a:pt x="587916" y="1728715"/>
                  </a:lnTo>
                  <a:lnTo>
                    <a:pt x="619524" y="1765189"/>
                  </a:lnTo>
                  <a:lnTo>
                    <a:pt x="657725" y="1795330"/>
                  </a:lnTo>
                  <a:lnTo>
                    <a:pt x="701353" y="1818182"/>
                  </a:lnTo>
                  <a:lnTo>
                    <a:pt x="749242" y="1832789"/>
                  </a:lnTo>
                  <a:lnTo>
                    <a:pt x="802385" y="1838198"/>
                  </a:lnTo>
                  <a:lnTo>
                    <a:pt x="848803" y="1834281"/>
                  </a:lnTo>
                  <a:lnTo>
                    <a:pt x="892487" y="1822989"/>
                  </a:lnTo>
                  <a:lnTo>
                    <a:pt x="932711" y="1805008"/>
                  </a:lnTo>
                  <a:lnTo>
                    <a:pt x="968745" y="1781026"/>
                  </a:lnTo>
                  <a:lnTo>
                    <a:pt x="999862" y="1751728"/>
                  </a:lnTo>
                  <a:lnTo>
                    <a:pt x="1025332" y="1717802"/>
                  </a:lnTo>
                  <a:lnTo>
                    <a:pt x="1044426" y="1679934"/>
                  </a:lnTo>
                  <a:lnTo>
                    <a:pt x="1056418" y="1638811"/>
                  </a:lnTo>
                  <a:lnTo>
                    <a:pt x="1060577" y="1595120"/>
                  </a:lnTo>
                  <a:lnTo>
                    <a:pt x="1059485" y="1573756"/>
                  </a:lnTo>
                  <a:lnTo>
                    <a:pt x="1056417" y="1552606"/>
                  </a:lnTo>
                  <a:lnTo>
                    <a:pt x="1051397" y="1531790"/>
                  </a:lnTo>
                  <a:lnTo>
                    <a:pt x="1044448" y="1511427"/>
                  </a:lnTo>
                  <a:lnTo>
                    <a:pt x="1604899" y="1511427"/>
                  </a:lnTo>
                  <a:lnTo>
                    <a:pt x="1604899" y="235076"/>
                  </a:lnTo>
                  <a:lnTo>
                    <a:pt x="1599785" y="187747"/>
                  </a:lnTo>
                  <a:lnTo>
                    <a:pt x="1585210" y="143642"/>
                  </a:lnTo>
                  <a:lnTo>
                    <a:pt x="1562174" y="103714"/>
                  </a:lnTo>
                  <a:lnTo>
                    <a:pt x="1531683" y="68913"/>
                  </a:lnTo>
                  <a:lnTo>
                    <a:pt x="1494738" y="40190"/>
                  </a:lnTo>
                  <a:lnTo>
                    <a:pt x="1452344" y="18496"/>
                  </a:lnTo>
                  <a:lnTo>
                    <a:pt x="1405502" y="4782"/>
                  </a:lnTo>
                  <a:lnTo>
                    <a:pt x="135521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7555762A-EB0A-834A-64C5-EE424DB4FB52}"/>
                </a:ext>
              </a:extLst>
            </p:cNvPr>
            <p:cNvSpPr/>
            <p:nvPr/>
          </p:nvSpPr>
          <p:spPr>
            <a:xfrm>
              <a:off x="7081901" y="671830"/>
              <a:ext cx="1605280" cy="1838325"/>
            </a:xfrm>
            <a:custGeom>
              <a:avLst/>
              <a:gdLst/>
              <a:ahLst/>
              <a:cxnLst/>
              <a:rect l="l" t="t" r="r" b="b"/>
              <a:pathLst>
                <a:path w="1605279" h="1838325">
                  <a:moveTo>
                    <a:pt x="0" y="0"/>
                  </a:moveTo>
                  <a:lnTo>
                    <a:pt x="0" y="529844"/>
                  </a:lnTo>
                  <a:lnTo>
                    <a:pt x="23096" y="522343"/>
                  </a:lnTo>
                  <a:lnTo>
                    <a:pt x="46751" y="516985"/>
                  </a:lnTo>
                  <a:lnTo>
                    <a:pt x="70812" y="513770"/>
                  </a:lnTo>
                  <a:lnTo>
                    <a:pt x="95123" y="512699"/>
                  </a:lnTo>
                  <a:lnTo>
                    <a:pt x="101600" y="512770"/>
                  </a:lnTo>
                  <a:lnTo>
                    <a:pt x="167416" y="522483"/>
                  </a:lnTo>
                  <a:lnTo>
                    <a:pt x="210486" y="538706"/>
                  </a:lnTo>
                  <a:lnTo>
                    <a:pt x="249413" y="561673"/>
                  </a:lnTo>
                  <a:lnTo>
                    <a:pt x="283368" y="590550"/>
                  </a:lnTo>
                  <a:lnTo>
                    <a:pt x="311526" y="624498"/>
                  </a:lnTo>
                  <a:lnTo>
                    <a:pt x="333057" y="662682"/>
                  </a:lnTo>
                  <a:lnTo>
                    <a:pt x="347135" y="704265"/>
                  </a:lnTo>
                  <a:lnTo>
                    <a:pt x="352932" y="748411"/>
                  </a:lnTo>
                  <a:lnTo>
                    <a:pt x="349966" y="793220"/>
                  </a:lnTo>
                  <a:lnTo>
                    <a:pt x="338783" y="835470"/>
                  </a:lnTo>
                  <a:lnTo>
                    <a:pt x="320152" y="874437"/>
                  </a:lnTo>
                  <a:lnTo>
                    <a:pt x="294843" y="909396"/>
                  </a:lnTo>
                  <a:lnTo>
                    <a:pt x="263622" y="939624"/>
                  </a:lnTo>
                  <a:lnTo>
                    <a:pt x="227259" y="964395"/>
                  </a:lnTo>
                  <a:lnTo>
                    <a:pt x="186521" y="982986"/>
                  </a:lnTo>
                  <a:lnTo>
                    <a:pt x="142177" y="994671"/>
                  </a:lnTo>
                  <a:lnTo>
                    <a:pt x="94996" y="998728"/>
                  </a:lnTo>
                  <a:lnTo>
                    <a:pt x="70687" y="997658"/>
                  </a:lnTo>
                  <a:lnTo>
                    <a:pt x="46640" y="994457"/>
                  </a:lnTo>
                  <a:lnTo>
                    <a:pt x="23022" y="989137"/>
                  </a:lnTo>
                  <a:lnTo>
                    <a:pt x="0" y="981710"/>
                  </a:lnTo>
                  <a:lnTo>
                    <a:pt x="0" y="1511427"/>
                  </a:lnTo>
                  <a:lnTo>
                    <a:pt x="560451" y="1511427"/>
                  </a:lnTo>
                  <a:lnTo>
                    <a:pt x="550898" y="1541716"/>
                  </a:lnTo>
                  <a:lnTo>
                    <a:pt x="545465" y="1573434"/>
                  </a:lnTo>
                  <a:lnTo>
                    <a:pt x="549148" y="1640586"/>
                  </a:lnTo>
                  <a:lnTo>
                    <a:pt x="564069" y="1686862"/>
                  </a:lnTo>
                  <a:lnTo>
                    <a:pt x="587916" y="1728715"/>
                  </a:lnTo>
                  <a:lnTo>
                    <a:pt x="619524" y="1765189"/>
                  </a:lnTo>
                  <a:lnTo>
                    <a:pt x="657725" y="1795330"/>
                  </a:lnTo>
                  <a:lnTo>
                    <a:pt x="701353" y="1818182"/>
                  </a:lnTo>
                  <a:lnTo>
                    <a:pt x="749242" y="1832789"/>
                  </a:lnTo>
                  <a:lnTo>
                    <a:pt x="800226" y="1838198"/>
                  </a:lnTo>
                  <a:lnTo>
                    <a:pt x="800862" y="1838198"/>
                  </a:lnTo>
                  <a:lnTo>
                    <a:pt x="801624" y="1838198"/>
                  </a:lnTo>
                  <a:lnTo>
                    <a:pt x="802385" y="1838198"/>
                  </a:lnTo>
                  <a:lnTo>
                    <a:pt x="848803" y="1834281"/>
                  </a:lnTo>
                  <a:lnTo>
                    <a:pt x="892487" y="1822989"/>
                  </a:lnTo>
                  <a:lnTo>
                    <a:pt x="932711" y="1805008"/>
                  </a:lnTo>
                  <a:lnTo>
                    <a:pt x="968745" y="1781026"/>
                  </a:lnTo>
                  <a:lnTo>
                    <a:pt x="999862" y="1751728"/>
                  </a:lnTo>
                  <a:lnTo>
                    <a:pt x="1025332" y="1717802"/>
                  </a:lnTo>
                  <a:lnTo>
                    <a:pt x="1044426" y="1679934"/>
                  </a:lnTo>
                  <a:lnTo>
                    <a:pt x="1056418" y="1638811"/>
                  </a:lnTo>
                  <a:lnTo>
                    <a:pt x="1060577" y="1595120"/>
                  </a:lnTo>
                  <a:lnTo>
                    <a:pt x="1059485" y="1573756"/>
                  </a:lnTo>
                  <a:lnTo>
                    <a:pt x="1056417" y="1552606"/>
                  </a:lnTo>
                  <a:lnTo>
                    <a:pt x="1051397" y="1531790"/>
                  </a:lnTo>
                  <a:lnTo>
                    <a:pt x="1044448" y="1511427"/>
                  </a:lnTo>
                  <a:lnTo>
                    <a:pt x="1604899" y="1511427"/>
                  </a:lnTo>
                  <a:lnTo>
                    <a:pt x="1604899" y="235076"/>
                  </a:lnTo>
                  <a:lnTo>
                    <a:pt x="1599785" y="187747"/>
                  </a:lnTo>
                  <a:lnTo>
                    <a:pt x="1585210" y="143642"/>
                  </a:lnTo>
                  <a:lnTo>
                    <a:pt x="1562174" y="103714"/>
                  </a:lnTo>
                  <a:lnTo>
                    <a:pt x="1531683" y="68913"/>
                  </a:lnTo>
                  <a:lnTo>
                    <a:pt x="1494738" y="40190"/>
                  </a:lnTo>
                  <a:lnTo>
                    <a:pt x="1452344" y="18496"/>
                  </a:lnTo>
                  <a:lnTo>
                    <a:pt x="1405502" y="4782"/>
                  </a:lnTo>
                  <a:lnTo>
                    <a:pt x="1355217" y="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A07C3949-EBA9-D5EC-3E1C-B90391A4963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039" y="2127377"/>
              <a:ext cx="2094737" cy="1674876"/>
            </a:xfrm>
            <a:prstGeom prst="rect">
              <a:avLst/>
            </a:prstGeom>
          </p:spPr>
        </p:pic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1A3EC3E9-5B8C-84F3-CC29-A763A41423F5}"/>
                </a:ext>
              </a:extLst>
            </p:cNvPr>
            <p:cNvSpPr/>
            <p:nvPr/>
          </p:nvSpPr>
          <p:spPr>
            <a:xfrm>
              <a:off x="6737858" y="2183384"/>
              <a:ext cx="1949450" cy="1530350"/>
            </a:xfrm>
            <a:custGeom>
              <a:avLst/>
              <a:gdLst/>
              <a:ahLst/>
              <a:cxnLst/>
              <a:rect l="l" t="t" r="r" b="b"/>
              <a:pathLst>
                <a:path w="1949450" h="1530350">
                  <a:moveTo>
                    <a:pt x="1948942" y="0"/>
                  </a:moveTo>
                  <a:lnTo>
                    <a:pt x="1387221" y="0"/>
                  </a:lnTo>
                  <a:lnTo>
                    <a:pt x="1396878" y="27947"/>
                  </a:lnTo>
                  <a:lnTo>
                    <a:pt x="1402953" y="56705"/>
                  </a:lnTo>
                  <a:lnTo>
                    <a:pt x="1405383" y="85939"/>
                  </a:lnTo>
                  <a:lnTo>
                    <a:pt x="1404112" y="115316"/>
                  </a:lnTo>
                  <a:lnTo>
                    <a:pt x="1394906" y="159565"/>
                  </a:lnTo>
                  <a:lnTo>
                    <a:pt x="1377686" y="200638"/>
                  </a:lnTo>
                  <a:lnTo>
                    <a:pt x="1353331" y="237748"/>
                  </a:lnTo>
                  <a:lnTo>
                    <a:pt x="1322720" y="270113"/>
                  </a:lnTo>
                  <a:lnTo>
                    <a:pt x="1286734" y="296947"/>
                  </a:lnTo>
                  <a:lnTo>
                    <a:pt x="1246252" y="317466"/>
                  </a:lnTo>
                  <a:lnTo>
                    <a:pt x="1202154" y="330886"/>
                  </a:lnTo>
                  <a:lnTo>
                    <a:pt x="1155319" y="336423"/>
                  </a:lnTo>
                  <a:lnTo>
                    <a:pt x="1147572" y="336550"/>
                  </a:lnTo>
                  <a:lnTo>
                    <a:pt x="1101277" y="332587"/>
                  </a:lnTo>
                  <a:lnTo>
                    <a:pt x="1057704" y="321162"/>
                  </a:lnTo>
                  <a:lnTo>
                    <a:pt x="1017580" y="302970"/>
                  </a:lnTo>
                  <a:lnTo>
                    <a:pt x="981633" y="278703"/>
                  </a:lnTo>
                  <a:lnTo>
                    <a:pt x="950591" y="249056"/>
                  </a:lnTo>
                  <a:lnTo>
                    <a:pt x="925180" y="214724"/>
                  </a:lnTo>
                  <a:lnTo>
                    <a:pt x="906129" y="176399"/>
                  </a:lnTo>
                  <a:lnTo>
                    <a:pt x="894165" y="134777"/>
                  </a:lnTo>
                  <a:lnTo>
                    <a:pt x="890016" y="90550"/>
                  </a:lnTo>
                  <a:lnTo>
                    <a:pt x="891157" y="67329"/>
                  </a:lnTo>
                  <a:lnTo>
                    <a:pt x="894572" y="44418"/>
                  </a:lnTo>
                  <a:lnTo>
                    <a:pt x="900249" y="21935"/>
                  </a:lnTo>
                  <a:lnTo>
                    <a:pt x="908176" y="0"/>
                  </a:lnTo>
                  <a:lnTo>
                    <a:pt x="346456" y="0"/>
                  </a:lnTo>
                  <a:lnTo>
                    <a:pt x="346456" y="534416"/>
                  </a:lnTo>
                  <a:lnTo>
                    <a:pt x="325320" y="527942"/>
                  </a:lnTo>
                  <a:lnTo>
                    <a:pt x="303482" y="523113"/>
                  </a:lnTo>
                  <a:lnTo>
                    <a:pt x="281001" y="520092"/>
                  </a:lnTo>
                  <a:lnTo>
                    <a:pt x="257937" y="519049"/>
                  </a:lnTo>
                  <a:lnTo>
                    <a:pt x="245981" y="519334"/>
                  </a:lnTo>
                  <a:lnTo>
                    <a:pt x="160373" y="537828"/>
                  </a:lnTo>
                  <a:lnTo>
                    <a:pt x="116008" y="560550"/>
                  </a:lnTo>
                  <a:lnTo>
                    <a:pt x="77344" y="590678"/>
                  </a:lnTo>
                  <a:lnTo>
                    <a:pt x="45396" y="627098"/>
                  </a:lnTo>
                  <a:lnTo>
                    <a:pt x="21179" y="668702"/>
                  </a:lnTo>
                  <a:lnTo>
                    <a:pt x="5709" y="714378"/>
                  </a:lnTo>
                  <a:lnTo>
                    <a:pt x="0" y="763016"/>
                  </a:lnTo>
                  <a:lnTo>
                    <a:pt x="3827" y="807554"/>
                  </a:lnTo>
                  <a:lnTo>
                    <a:pt x="15581" y="849511"/>
                  </a:lnTo>
                  <a:lnTo>
                    <a:pt x="34520" y="888176"/>
                  </a:lnTo>
                  <a:lnTo>
                    <a:pt x="59907" y="922840"/>
                  </a:lnTo>
                  <a:lnTo>
                    <a:pt x="91001" y="952793"/>
                  </a:lnTo>
                  <a:lnTo>
                    <a:pt x="127065" y="977326"/>
                  </a:lnTo>
                  <a:lnTo>
                    <a:pt x="167360" y="995727"/>
                  </a:lnTo>
                  <a:lnTo>
                    <a:pt x="211145" y="1007289"/>
                  </a:lnTo>
                  <a:lnTo>
                    <a:pt x="257683" y="1011301"/>
                  </a:lnTo>
                  <a:lnTo>
                    <a:pt x="280376" y="1010255"/>
                  </a:lnTo>
                  <a:lnTo>
                    <a:pt x="302831" y="1007316"/>
                  </a:lnTo>
                  <a:lnTo>
                    <a:pt x="324905" y="1002496"/>
                  </a:lnTo>
                  <a:lnTo>
                    <a:pt x="346456" y="995807"/>
                  </a:lnTo>
                  <a:lnTo>
                    <a:pt x="346456" y="1530223"/>
                  </a:lnTo>
                  <a:lnTo>
                    <a:pt x="1659382" y="1530223"/>
                  </a:lnTo>
                  <a:lnTo>
                    <a:pt x="1706343" y="1526603"/>
                  </a:lnTo>
                  <a:lnTo>
                    <a:pt x="1750895" y="1516123"/>
                  </a:lnTo>
                  <a:lnTo>
                    <a:pt x="1792439" y="1499355"/>
                  </a:lnTo>
                  <a:lnTo>
                    <a:pt x="1830380" y="1476866"/>
                  </a:lnTo>
                  <a:lnTo>
                    <a:pt x="1864121" y="1449228"/>
                  </a:lnTo>
                  <a:lnTo>
                    <a:pt x="1893066" y="1417011"/>
                  </a:lnTo>
                  <a:lnTo>
                    <a:pt x="1916616" y="1380783"/>
                  </a:lnTo>
                  <a:lnTo>
                    <a:pt x="1934177" y="1341116"/>
                  </a:lnTo>
                  <a:lnTo>
                    <a:pt x="1945151" y="1298580"/>
                  </a:lnTo>
                  <a:lnTo>
                    <a:pt x="1948942" y="1253744"/>
                  </a:lnTo>
                  <a:lnTo>
                    <a:pt x="1948942" y="0"/>
                  </a:lnTo>
                  <a:close/>
                </a:path>
              </a:pathLst>
            </a:custGeom>
            <a:solidFill>
              <a:srgbClr val="5C60FF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7E61685-0762-1280-B303-E288C17B7DA8}"/>
                </a:ext>
              </a:extLst>
            </p:cNvPr>
            <p:cNvSpPr/>
            <p:nvPr/>
          </p:nvSpPr>
          <p:spPr>
            <a:xfrm>
              <a:off x="6737858" y="2183384"/>
              <a:ext cx="1949450" cy="1530350"/>
            </a:xfrm>
            <a:custGeom>
              <a:avLst/>
              <a:gdLst/>
              <a:ahLst/>
              <a:cxnLst/>
              <a:rect l="l" t="t" r="r" b="b"/>
              <a:pathLst>
                <a:path w="1949450" h="1530350">
                  <a:moveTo>
                    <a:pt x="346456" y="0"/>
                  </a:moveTo>
                  <a:lnTo>
                    <a:pt x="346456" y="534416"/>
                  </a:lnTo>
                  <a:lnTo>
                    <a:pt x="325320" y="527942"/>
                  </a:lnTo>
                  <a:lnTo>
                    <a:pt x="303482" y="523113"/>
                  </a:lnTo>
                  <a:lnTo>
                    <a:pt x="281001" y="520092"/>
                  </a:lnTo>
                  <a:lnTo>
                    <a:pt x="257937" y="519049"/>
                  </a:lnTo>
                  <a:lnTo>
                    <a:pt x="245981" y="519334"/>
                  </a:lnTo>
                  <a:lnTo>
                    <a:pt x="160373" y="537828"/>
                  </a:lnTo>
                  <a:lnTo>
                    <a:pt x="116008" y="560550"/>
                  </a:lnTo>
                  <a:lnTo>
                    <a:pt x="77344" y="590678"/>
                  </a:lnTo>
                  <a:lnTo>
                    <a:pt x="45396" y="627098"/>
                  </a:lnTo>
                  <a:lnTo>
                    <a:pt x="21179" y="668702"/>
                  </a:lnTo>
                  <a:lnTo>
                    <a:pt x="5709" y="714378"/>
                  </a:lnTo>
                  <a:lnTo>
                    <a:pt x="0" y="763016"/>
                  </a:lnTo>
                  <a:lnTo>
                    <a:pt x="3827" y="807554"/>
                  </a:lnTo>
                  <a:lnTo>
                    <a:pt x="15581" y="849511"/>
                  </a:lnTo>
                  <a:lnTo>
                    <a:pt x="34520" y="888176"/>
                  </a:lnTo>
                  <a:lnTo>
                    <a:pt x="59907" y="922840"/>
                  </a:lnTo>
                  <a:lnTo>
                    <a:pt x="91001" y="952793"/>
                  </a:lnTo>
                  <a:lnTo>
                    <a:pt x="127065" y="977326"/>
                  </a:lnTo>
                  <a:lnTo>
                    <a:pt x="167360" y="995727"/>
                  </a:lnTo>
                  <a:lnTo>
                    <a:pt x="211145" y="1007289"/>
                  </a:lnTo>
                  <a:lnTo>
                    <a:pt x="257683" y="1011301"/>
                  </a:lnTo>
                  <a:lnTo>
                    <a:pt x="280376" y="1010255"/>
                  </a:lnTo>
                  <a:lnTo>
                    <a:pt x="302831" y="1007316"/>
                  </a:lnTo>
                  <a:lnTo>
                    <a:pt x="324905" y="1002496"/>
                  </a:lnTo>
                  <a:lnTo>
                    <a:pt x="346456" y="995807"/>
                  </a:lnTo>
                  <a:lnTo>
                    <a:pt x="346456" y="1530223"/>
                  </a:lnTo>
                  <a:lnTo>
                    <a:pt x="1659382" y="1530223"/>
                  </a:lnTo>
                  <a:lnTo>
                    <a:pt x="1706343" y="1526603"/>
                  </a:lnTo>
                  <a:lnTo>
                    <a:pt x="1750895" y="1516123"/>
                  </a:lnTo>
                  <a:lnTo>
                    <a:pt x="1792439" y="1499355"/>
                  </a:lnTo>
                  <a:lnTo>
                    <a:pt x="1830380" y="1476866"/>
                  </a:lnTo>
                  <a:lnTo>
                    <a:pt x="1864121" y="1449228"/>
                  </a:lnTo>
                  <a:lnTo>
                    <a:pt x="1893066" y="1417011"/>
                  </a:lnTo>
                  <a:lnTo>
                    <a:pt x="1916616" y="1380783"/>
                  </a:lnTo>
                  <a:lnTo>
                    <a:pt x="1934177" y="1341116"/>
                  </a:lnTo>
                  <a:lnTo>
                    <a:pt x="1945151" y="1298580"/>
                  </a:lnTo>
                  <a:lnTo>
                    <a:pt x="1948942" y="1253744"/>
                  </a:lnTo>
                  <a:lnTo>
                    <a:pt x="1948942" y="0"/>
                  </a:lnTo>
                  <a:lnTo>
                    <a:pt x="1387221" y="0"/>
                  </a:lnTo>
                  <a:lnTo>
                    <a:pt x="1396878" y="27947"/>
                  </a:lnTo>
                  <a:lnTo>
                    <a:pt x="1402953" y="56705"/>
                  </a:lnTo>
                  <a:lnTo>
                    <a:pt x="1405383" y="85939"/>
                  </a:lnTo>
                  <a:lnTo>
                    <a:pt x="1404112" y="115316"/>
                  </a:lnTo>
                  <a:lnTo>
                    <a:pt x="1394906" y="159565"/>
                  </a:lnTo>
                  <a:lnTo>
                    <a:pt x="1377686" y="200638"/>
                  </a:lnTo>
                  <a:lnTo>
                    <a:pt x="1353331" y="237748"/>
                  </a:lnTo>
                  <a:lnTo>
                    <a:pt x="1322720" y="270113"/>
                  </a:lnTo>
                  <a:lnTo>
                    <a:pt x="1286734" y="296947"/>
                  </a:lnTo>
                  <a:lnTo>
                    <a:pt x="1246252" y="317466"/>
                  </a:lnTo>
                  <a:lnTo>
                    <a:pt x="1202154" y="330886"/>
                  </a:lnTo>
                  <a:lnTo>
                    <a:pt x="1155319" y="336423"/>
                  </a:lnTo>
                  <a:lnTo>
                    <a:pt x="1152778" y="336550"/>
                  </a:lnTo>
                  <a:lnTo>
                    <a:pt x="1150239" y="336550"/>
                  </a:lnTo>
                  <a:lnTo>
                    <a:pt x="1147572" y="336550"/>
                  </a:lnTo>
                  <a:lnTo>
                    <a:pt x="1101277" y="332587"/>
                  </a:lnTo>
                  <a:lnTo>
                    <a:pt x="1057704" y="321162"/>
                  </a:lnTo>
                  <a:lnTo>
                    <a:pt x="1017580" y="302970"/>
                  </a:lnTo>
                  <a:lnTo>
                    <a:pt x="981633" y="278703"/>
                  </a:lnTo>
                  <a:lnTo>
                    <a:pt x="950591" y="249056"/>
                  </a:lnTo>
                  <a:lnTo>
                    <a:pt x="925180" y="214724"/>
                  </a:lnTo>
                  <a:lnTo>
                    <a:pt x="906129" y="176399"/>
                  </a:lnTo>
                  <a:lnTo>
                    <a:pt x="894165" y="134777"/>
                  </a:lnTo>
                  <a:lnTo>
                    <a:pt x="890016" y="90550"/>
                  </a:lnTo>
                  <a:lnTo>
                    <a:pt x="891157" y="67329"/>
                  </a:lnTo>
                  <a:lnTo>
                    <a:pt x="894572" y="44418"/>
                  </a:lnTo>
                  <a:lnTo>
                    <a:pt x="900249" y="21935"/>
                  </a:lnTo>
                  <a:lnTo>
                    <a:pt x="908176" y="0"/>
                  </a:lnTo>
                  <a:lnTo>
                    <a:pt x="346456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sp>
        <p:nvSpPr>
          <p:cNvPr id="19" name="object 22">
            <a:extLst>
              <a:ext uri="{FF2B5EF4-FFF2-40B4-BE49-F238E27FC236}">
                <a16:creationId xmlns:a16="http://schemas.microsoft.com/office/drawing/2014/main" id="{A56C0021-C93F-F880-C5CE-288A7D2BBCE1}"/>
              </a:ext>
            </a:extLst>
          </p:cNvPr>
          <p:cNvSpPr txBox="1">
            <a:spLocks noGrp="1"/>
          </p:cNvSpPr>
          <p:nvPr/>
        </p:nvSpPr>
        <p:spPr>
          <a:xfrm>
            <a:off x="8365152" y="2237961"/>
            <a:ext cx="94551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Georgia"/>
                <a:ea typeface="+mj-e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10" dirty="0" err="1">
                <a:solidFill>
                  <a:srgbClr val="000000"/>
                </a:solidFill>
                <a:latin typeface="Arial"/>
                <a:cs typeface="Arial"/>
              </a:rPr>
              <a:t>CR</a:t>
            </a:r>
            <a:r>
              <a:rPr sz="2400" spc="-10" dirty="0" err="1">
                <a:solidFill>
                  <a:srgbClr val="000000"/>
                </a:solidFill>
                <a:latin typeface="Arial MT"/>
                <a:cs typeface="Arial MT"/>
              </a:rPr>
              <a:t>oss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A22AB3B-B45B-250B-E3E3-E20A56394F1D}"/>
              </a:ext>
            </a:extLst>
          </p:cNvPr>
          <p:cNvSpPr txBox="1"/>
          <p:nvPr/>
        </p:nvSpPr>
        <p:spPr>
          <a:xfrm>
            <a:off x="10155089" y="2232842"/>
            <a:ext cx="111379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spc="-10" dirty="0">
                <a:latin typeface="Arial MT"/>
                <a:cs typeface="Arial MT"/>
              </a:rPr>
              <a:t>ndustry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4FD152-CFE6-193D-829A-ABFA113EAA75}"/>
              </a:ext>
            </a:extLst>
          </p:cNvPr>
          <p:cNvSpPr txBox="1"/>
          <p:nvPr/>
        </p:nvSpPr>
        <p:spPr>
          <a:xfrm>
            <a:off x="8221578" y="3790782"/>
            <a:ext cx="1164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10" dirty="0">
                <a:latin typeface="Arial"/>
                <a:cs typeface="Arial"/>
              </a:rPr>
              <a:t>S</a:t>
            </a:r>
            <a:r>
              <a:rPr lang="en-US" sz="1800" spc="-10" dirty="0">
                <a:latin typeface="Arial MT"/>
                <a:cs typeface="Arial MT"/>
              </a:rPr>
              <a:t>tandard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9AB4A8-1206-56E1-BA26-D5997FE78DA5}"/>
              </a:ext>
            </a:extLst>
          </p:cNvPr>
          <p:cNvSpPr txBox="1"/>
          <p:nvPr/>
        </p:nvSpPr>
        <p:spPr>
          <a:xfrm>
            <a:off x="9910908" y="3828445"/>
            <a:ext cx="1149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10" dirty="0">
                <a:latin typeface="Arial"/>
                <a:cs typeface="Arial"/>
              </a:rPr>
              <a:t>P</a:t>
            </a:r>
            <a:r>
              <a:rPr lang="en-US" sz="1800" spc="-10" dirty="0">
                <a:latin typeface="Arial MT"/>
                <a:cs typeface="Arial MT"/>
              </a:rPr>
              <a:t>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4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Phases of crisp-dm</a:t>
            </a:r>
            <a:endParaRPr lang="en-ZA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E33CD99-438A-A158-9F72-5173CAA8DD88}"/>
              </a:ext>
            </a:extLst>
          </p:cNvPr>
          <p:cNvPicPr>
            <a:picLocks noGrp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4151205" y="2043429"/>
            <a:ext cx="3925467" cy="392546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0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934720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sz="3600" dirty="0"/>
              <a:t>What is a recommendation system </a:t>
            </a:r>
            <a:endParaRPr lang="en-ZA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972BB-1234-F3A4-5DB7-789393361E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3443477"/>
            <a:ext cx="10405174" cy="17651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spc="-114" dirty="0"/>
              <a:t>A</a:t>
            </a:r>
            <a:r>
              <a:rPr lang="en-US" sz="3200" spc="-160" dirty="0"/>
              <a:t> </a:t>
            </a:r>
            <a:r>
              <a:rPr lang="en-US" sz="3200" spc="-45" dirty="0"/>
              <a:t>recommendation</a:t>
            </a:r>
            <a:r>
              <a:rPr lang="en-US" sz="3200" spc="-65" dirty="0"/>
              <a:t> </a:t>
            </a:r>
            <a:r>
              <a:rPr lang="en-US" sz="3200" spc="-90" dirty="0"/>
              <a:t>system</a:t>
            </a:r>
            <a:r>
              <a:rPr lang="en-US" sz="3200" spc="-70" dirty="0"/>
              <a:t> </a:t>
            </a:r>
            <a:r>
              <a:rPr lang="en-US" sz="3200" spc="-10" dirty="0"/>
              <a:t>is</a:t>
            </a:r>
            <a:r>
              <a:rPr lang="en-US" sz="3200" spc="-185" dirty="0"/>
              <a:t> </a:t>
            </a:r>
            <a:r>
              <a:rPr lang="en-US" sz="3200" spc="-80" dirty="0"/>
              <a:t>a</a:t>
            </a:r>
            <a:r>
              <a:rPr lang="en-US" sz="3200" spc="-180" dirty="0"/>
              <a:t> </a:t>
            </a:r>
            <a:r>
              <a:rPr lang="en-US" sz="3200" spc="-90" dirty="0"/>
              <a:t>type</a:t>
            </a:r>
            <a:r>
              <a:rPr lang="en-US" sz="3200" spc="-110" dirty="0"/>
              <a:t> </a:t>
            </a:r>
            <a:r>
              <a:rPr lang="en-US" sz="3200" spc="-70" dirty="0"/>
              <a:t>of</a:t>
            </a:r>
            <a:r>
              <a:rPr lang="en-US" sz="3200" spc="-175" dirty="0"/>
              <a:t> </a:t>
            </a:r>
            <a:r>
              <a:rPr lang="en-US" sz="3200" spc="-40" dirty="0"/>
              <a:t>information</a:t>
            </a:r>
            <a:r>
              <a:rPr lang="en-US" sz="3200" spc="-60" dirty="0"/>
              <a:t> </a:t>
            </a:r>
            <a:r>
              <a:rPr lang="en-US" sz="3200" spc="-10" dirty="0"/>
              <a:t>filtering </a:t>
            </a:r>
            <a:r>
              <a:rPr lang="en-US" sz="3200" spc="-90" dirty="0"/>
              <a:t>system</a:t>
            </a:r>
            <a:r>
              <a:rPr lang="en-US" sz="3200" spc="-85" dirty="0"/>
              <a:t> </a:t>
            </a:r>
            <a:r>
              <a:rPr lang="en-US" sz="3200" spc="-30" dirty="0"/>
              <a:t>that</a:t>
            </a:r>
            <a:r>
              <a:rPr lang="en-US" sz="3200" spc="-140" dirty="0"/>
              <a:t> </a:t>
            </a:r>
            <a:r>
              <a:rPr lang="en-US" sz="3200" spc="-20" dirty="0"/>
              <a:t>predicts</a:t>
            </a:r>
            <a:r>
              <a:rPr lang="en-US" sz="3200" spc="-130" dirty="0"/>
              <a:t> </a:t>
            </a:r>
            <a:r>
              <a:rPr lang="en-US" sz="3200" spc="-65" dirty="0"/>
              <a:t>and</a:t>
            </a:r>
            <a:r>
              <a:rPr lang="en-US" sz="3200" spc="-114" dirty="0"/>
              <a:t> </a:t>
            </a:r>
            <a:r>
              <a:rPr lang="en-US" sz="3200" spc="-50" dirty="0"/>
              <a:t>suggests</a:t>
            </a:r>
            <a:r>
              <a:rPr lang="en-US" sz="3200" spc="-55" dirty="0"/>
              <a:t> </a:t>
            </a:r>
            <a:r>
              <a:rPr lang="en-US" sz="3200" spc="-35" dirty="0"/>
              <a:t>items</a:t>
            </a:r>
            <a:r>
              <a:rPr lang="en-US" sz="3200" spc="-120" dirty="0"/>
              <a:t> </a:t>
            </a:r>
            <a:r>
              <a:rPr lang="en-US" sz="3200" spc="-85" dirty="0"/>
              <a:t>or</a:t>
            </a:r>
            <a:r>
              <a:rPr lang="en-US" sz="3200" spc="-235" dirty="0"/>
              <a:t> </a:t>
            </a:r>
            <a:r>
              <a:rPr lang="en-US" sz="3200" spc="-30" dirty="0"/>
              <a:t>content</a:t>
            </a:r>
            <a:r>
              <a:rPr lang="en-US" sz="3200" spc="-50" dirty="0"/>
              <a:t> </a:t>
            </a:r>
            <a:r>
              <a:rPr lang="en-US" sz="3200" spc="-75" dirty="0"/>
              <a:t>to</a:t>
            </a:r>
            <a:r>
              <a:rPr lang="en-US" sz="3200" spc="-165" dirty="0"/>
              <a:t> </a:t>
            </a:r>
            <a:r>
              <a:rPr lang="en-US" sz="3200" spc="-10" dirty="0"/>
              <a:t>users </a:t>
            </a:r>
            <a:r>
              <a:rPr lang="en-US" sz="3200" spc="-45" dirty="0"/>
              <a:t>based</a:t>
            </a:r>
            <a:r>
              <a:rPr lang="en-US" sz="3200" spc="-130" dirty="0"/>
              <a:t> </a:t>
            </a:r>
            <a:r>
              <a:rPr lang="en-US" sz="3200" spc="-70" dirty="0"/>
              <a:t>on</a:t>
            </a:r>
            <a:r>
              <a:rPr lang="en-US" sz="3200" spc="-215" dirty="0"/>
              <a:t> </a:t>
            </a:r>
            <a:r>
              <a:rPr lang="en-US" sz="3200" spc="-10" dirty="0"/>
              <a:t>their</a:t>
            </a:r>
            <a:r>
              <a:rPr lang="en-US" sz="3200" spc="-145" dirty="0"/>
              <a:t> </a:t>
            </a:r>
            <a:r>
              <a:rPr lang="en-US" sz="3200" spc="-45" dirty="0"/>
              <a:t>preferences,</a:t>
            </a:r>
            <a:r>
              <a:rPr lang="en-US" sz="3200" spc="-85" dirty="0"/>
              <a:t> </a:t>
            </a:r>
            <a:r>
              <a:rPr lang="en-US" sz="3200" spc="-40" dirty="0"/>
              <a:t>interests,</a:t>
            </a:r>
            <a:r>
              <a:rPr lang="en-US" sz="3200" spc="-15" dirty="0"/>
              <a:t> </a:t>
            </a:r>
            <a:r>
              <a:rPr lang="en-US" sz="3200" spc="-65" dirty="0"/>
              <a:t>and</a:t>
            </a:r>
            <a:r>
              <a:rPr lang="en-US" sz="3200" spc="-114" dirty="0"/>
              <a:t> </a:t>
            </a:r>
            <a:r>
              <a:rPr lang="en-US" sz="3200" spc="-55" dirty="0"/>
              <a:t>past</a:t>
            </a:r>
            <a:r>
              <a:rPr lang="en-US" sz="3200" spc="-114" dirty="0"/>
              <a:t> </a:t>
            </a:r>
            <a:r>
              <a:rPr lang="en-US" sz="3200" spc="-20" dirty="0"/>
              <a:t>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0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934720"/>
            <a:ext cx="10405174" cy="132651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/>
              <a:t>types</a:t>
            </a:r>
            <a:endParaRPr lang="en-ZA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EDBB1D-2330-BD1F-D818-005C0751C9D8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911352" y="2699041"/>
            <a:ext cx="10406063" cy="27975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kern="0"/>
            </a:defPPr>
          </a:lstStyle>
          <a:p>
            <a:pPr marL="217804" indent="-206375">
              <a:lnSpc>
                <a:spcPts val="1914"/>
              </a:lnSpc>
              <a:spcBef>
                <a:spcPts val="114"/>
              </a:spcBef>
              <a:buClr>
                <a:srgbClr val="FFFFFF"/>
              </a:buClr>
              <a:buFont typeface="Tahoma"/>
              <a:buAutoNum type="arabicPeriod"/>
              <a:tabLst>
                <a:tab pos="217804" algn="l"/>
              </a:tabLst>
            </a:pPr>
            <a:r>
              <a:rPr sz="16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Collaborative</a:t>
            </a:r>
            <a:r>
              <a:rPr sz="16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filtering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Tahoma"/>
              <a:cs typeface="Tahoma"/>
            </a:endParaRPr>
          </a:p>
          <a:p>
            <a:pPr marL="320675" lvl="1" indent="-149860">
              <a:lnSpc>
                <a:spcPts val="1914"/>
              </a:lnSpc>
              <a:buSzPct val="114285"/>
              <a:buFont typeface="Tahoma"/>
              <a:buChar char="-"/>
              <a:tabLst>
                <a:tab pos="320675" algn="l"/>
              </a:tabLst>
            </a:pPr>
            <a:r>
              <a:rPr sz="14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This</a:t>
            </a:r>
            <a:r>
              <a:rPr sz="1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approach</a:t>
            </a:r>
            <a:r>
              <a:rPr sz="1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recommends</a:t>
            </a:r>
            <a:r>
              <a:rPr sz="1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items</a:t>
            </a:r>
            <a:r>
              <a:rPr sz="1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based</a:t>
            </a:r>
            <a:r>
              <a:rPr sz="1400" spc="-20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on</a:t>
            </a:r>
            <a:r>
              <a:rPr sz="14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the</a:t>
            </a:r>
            <a:r>
              <a:rPr sz="14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preferences</a:t>
            </a:r>
            <a:r>
              <a:rPr sz="1400" spc="-19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and</a:t>
            </a:r>
            <a:r>
              <a:rPr sz="1400" spc="-1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behaviors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of</a:t>
            </a:r>
            <a:r>
              <a:rPr sz="14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similar</a:t>
            </a:r>
            <a:r>
              <a:rPr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users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Tahoma"/>
              <a:cs typeface="Tahoma"/>
            </a:endParaRPr>
          </a:p>
          <a:p>
            <a:pPr marL="236854" indent="-224154">
              <a:lnSpc>
                <a:spcPts val="1914"/>
              </a:lnSpc>
              <a:buAutoNum type="arabicPeriod" startAt="2"/>
              <a:tabLst>
                <a:tab pos="236854" algn="l"/>
              </a:tabLst>
            </a:pPr>
            <a:r>
              <a:rPr sz="16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Content-</a:t>
            </a:r>
            <a:r>
              <a:rPr sz="16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Based</a:t>
            </a:r>
            <a:r>
              <a:rPr sz="16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Filtering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Tahoma"/>
              <a:cs typeface="Tahoma"/>
            </a:endParaRPr>
          </a:p>
          <a:p>
            <a:pPr marL="244475" lvl="1" indent="-111125">
              <a:lnSpc>
                <a:spcPts val="1914"/>
              </a:lnSpc>
              <a:buSzPct val="71875"/>
              <a:buFont typeface="Tahoma"/>
              <a:buChar char="-"/>
              <a:tabLst>
                <a:tab pos="244475" algn="l"/>
              </a:tabLst>
            </a:pPr>
            <a:r>
              <a:rPr sz="16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</a:t>
            </a:r>
            <a:r>
              <a:rPr sz="160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user</a:t>
            </a:r>
            <a:r>
              <a:rPr sz="1600" spc="-1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has</a:t>
            </a:r>
            <a:r>
              <a:rPr sz="1600" spc="-1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interacted</a:t>
            </a:r>
            <a:r>
              <a:rPr sz="16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with</a:t>
            </a:r>
            <a:r>
              <a:rPr sz="1600" spc="-1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or</a:t>
            </a:r>
            <a:r>
              <a:rPr sz="1600" spc="-1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shown</a:t>
            </a:r>
            <a:r>
              <a:rPr sz="1600" spc="-20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interest</a:t>
            </a:r>
            <a:r>
              <a:rPr sz="160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in,</a:t>
            </a:r>
            <a:r>
              <a:rPr sz="16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based</a:t>
            </a:r>
            <a:r>
              <a:rPr sz="1600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on</a:t>
            </a:r>
            <a:r>
              <a:rPr sz="1600" spc="-13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the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pPr marL="12700">
              <a:lnSpc>
                <a:spcPts val="1914"/>
              </a:lnSpc>
            </a:pPr>
            <a:r>
              <a:rPr sz="16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attributes</a:t>
            </a:r>
            <a:r>
              <a:rPr sz="1600" b="1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or</a:t>
            </a:r>
            <a:r>
              <a:rPr sz="1600" b="1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features</a:t>
            </a:r>
            <a:r>
              <a:rPr sz="1600" b="1" spc="-16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of</a:t>
            </a:r>
            <a:r>
              <a:rPr sz="1600" b="1" spc="-16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the</a:t>
            </a:r>
            <a:r>
              <a:rPr sz="16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items</a:t>
            </a:r>
            <a:r>
              <a:rPr sz="1600" b="1" spc="-9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themselves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1600" b="1" spc="-8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3.</a:t>
            </a:r>
            <a:r>
              <a:rPr sz="16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Hybrid</a:t>
            </a:r>
            <a:r>
              <a:rPr sz="16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Recommendation</a:t>
            </a:r>
            <a:r>
              <a:rPr sz="1600" b="1" spc="-17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Systems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5881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934720"/>
            <a:ext cx="10405174" cy="132651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/>
              <a:t>Challenges </a:t>
            </a:r>
            <a:endParaRPr lang="en-ZA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972BB-1234-F3A4-5DB7-789393361E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676089"/>
            <a:ext cx="4616993" cy="3043978"/>
          </a:xfrm>
        </p:spPr>
        <p:txBody>
          <a:bodyPr>
            <a:normAutofit/>
          </a:bodyPr>
          <a:lstStyle/>
          <a:p>
            <a:pPr marL="301625" indent="-28892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SzPct val="50000"/>
              <a:buFont typeface="Arial MT"/>
              <a:buChar char="•"/>
              <a:tabLst>
                <a:tab pos="301625" algn="l"/>
              </a:tabLst>
            </a:pPr>
            <a:r>
              <a:rPr lang="en-US" sz="2800" spc="-14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Cold</a:t>
            </a:r>
            <a:r>
              <a:rPr lang="en-US" sz="2800" spc="-21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Start</a:t>
            </a:r>
            <a:r>
              <a:rPr lang="en-US" sz="2800" spc="-1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Problem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25"/>
              </a:spcBef>
              <a:buSzPct val="50000"/>
              <a:buFont typeface="Arial MT"/>
              <a:buChar char="•"/>
              <a:tabLst>
                <a:tab pos="301625" algn="l"/>
              </a:tabLst>
            </a:pPr>
            <a:r>
              <a:rPr lang="en-US" sz="28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Scalability</a:t>
            </a:r>
            <a:r>
              <a:rPr lang="en-US" sz="2800" spc="-1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and</a:t>
            </a:r>
            <a:r>
              <a:rPr lang="en-US" sz="2800" spc="-2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Efficiency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25"/>
              </a:spcBef>
              <a:buSzPct val="50000"/>
              <a:buFont typeface="Arial MT"/>
              <a:buChar char="•"/>
              <a:tabLst>
                <a:tab pos="301625" algn="l"/>
              </a:tabLst>
            </a:pPr>
            <a:r>
              <a:rPr lang="en-US" sz="28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Ethical</a:t>
            </a:r>
            <a:r>
              <a:rPr lang="en-US" sz="2800" spc="-14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Considerations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30"/>
              </a:spcBef>
              <a:buSzPct val="50000"/>
              <a:buFont typeface="Arial MT"/>
              <a:buChar char="•"/>
              <a:tabLst>
                <a:tab pos="301625" algn="l"/>
              </a:tabLst>
            </a:pPr>
            <a:r>
              <a:rPr lang="en-US" sz="28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Emerging</a:t>
            </a:r>
            <a:r>
              <a:rPr lang="en-US" sz="2800" spc="-18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Trends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endParaRPr lang="en-US" dirty="0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CA270EF3-7ED6-B003-FE0F-7AA1FBAB2026}"/>
              </a:ext>
            </a:extLst>
          </p:cNvPr>
          <p:cNvGrpSpPr/>
          <p:nvPr/>
        </p:nvGrpSpPr>
        <p:grpSpPr>
          <a:xfrm>
            <a:off x="7182625" y="2486381"/>
            <a:ext cx="3648329" cy="3760241"/>
            <a:chOff x="5495671" y="1380972"/>
            <a:chExt cx="3648329" cy="3760241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ABA7EF16-5513-8A82-FCCD-CA594FD82F1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5803" y="4064343"/>
              <a:ext cx="1068197" cy="1076870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2D1E6869-EF53-7341-6801-9C76A9AEA14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5671" y="1380972"/>
              <a:ext cx="3480307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437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944" y="1075467"/>
            <a:ext cx="5775656" cy="3009972"/>
          </a:xfrm>
        </p:spPr>
        <p:txBody>
          <a:bodyPr>
            <a:normAutofit/>
          </a:bodyPr>
          <a:lstStyle/>
          <a:p>
            <a:r>
              <a:rPr lang="en-US" sz="6000" dirty="0"/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718909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98" y="750162"/>
            <a:ext cx="10405174" cy="1326514"/>
          </a:xfrm>
        </p:spPr>
        <p:txBody>
          <a:bodyPr anchor="b">
            <a:normAutofit fontScale="90000"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400" b="1" dirty="0">
                <a:latin typeface="Georgia"/>
                <a:cs typeface="Georgia"/>
              </a:rPr>
              <a:t>CRISP-DM</a:t>
            </a:r>
            <a:r>
              <a:rPr lang="en-US" sz="4400" b="1" spc="114" dirty="0">
                <a:latin typeface="Georgia"/>
                <a:cs typeface="Georgia"/>
              </a:rPr>
              <a:t> </a:t>
            </a:r>
            <a:r>
              <a:rPr lang="en-US" sz="4400" b="1" spc="-10" dirty="0" err="1">
                <a:latin typeface="Georgia"/>
                <a:cs typeface="Georgia"/>
              </a:rPr>
              <a:t>WaTErfaLL</a:t>
            </a:r>
            <a:r>
              <a:rPr lang="en-US" sz="4400" b="1" spc="-10" dirty="0">
                <a:latin typeface="Georgia"/>
                <a:cs typeface="Georgia"/>
              </a:rPr>
              <a:t>:</a:t>
            </a:r>
            <a:br>
              <a:rPr lang="en-US" sz="4400" b="1" spc="-10" dirty="0">
                <a:latin typeface="Georgia"/>
                <a:cs typeface="Georgia"/>
              </a:rPr>
            </a:br>
            <a:r>
              <a:rPr lang="en-US" sz="4400" b="1" spc="229" dirty="0" err="1">
                <a:latin typeface="Georgia"/>
                <a:cs typeface="Georgia"/>
              </a:rPr>
              <a:t>HOrizOnTaL</a:t>
            </a:r>
            <a:r>
              <a:rPr lang="en-US" sz="4400" b="1" spc="165" dirty="0">
                <a:latin typeface="Georgia"/>
                <a:cs typeface="Georgia"/>
              </a:rPr>
              <a:t> </a:t>
            </a:r>
            <a:r>
              <a:rPr lang="en-US" sz="4400" b="1" spc="315" dirty="0" err="1">
                <a:latin typeface="Georgia"/>
                <a:cs typeface="Georgia"/>
              </a:rPr>
              <a:t>SLicing</a:t>
            </a:r>
            <a:endParaRPr lang="en-ZA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972BB-1234-F3A4-5DB7-789393361E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3443477"/>
            <a:ext cx="4952553" cy="1765173"/>
          </a:xfrm>
        </p:spPr>
        <p:txBody>
          <a:bodyPr>
            <a:normAutofit fontScale="70000" lnSpcReduction="20000"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lang="en-US" sz="32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In</a:t>
            </a:r>
            <a:r>
              <a:rPr lang="en-US" sz="3200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</a:t>
            </a:r>
            <a:r>
              <a:rPr lang="en-US" sz="3200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waterfall-</a:t>
            </a:r>
            <a:r>
              <a:rPr lang="en-US" sz="3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style</a:t>
            </a:r>
            <a:r>
              <a:rPr lang="en-US" sz="3200" spc="-25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implementation, </a:t>
            </a:r>
            <a:r>
              <a:rPr lang="en-US" sz="32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the</a:t>
            </a:r>
            <a:r>
              <a:rPr lang="en-US" sz="3200" spc="-1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team’s</a:t>
            </a:r>
            <a:r>
              <a:rPr lang="en-US" sz="32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work</a:t>
            </a:r>
            <a:r>
              <a:rPr lang="en-US" sz="3200" spc="-25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would </a:t>
            </a:r>
            <a:r>
              <a:rPr lang="en-US" sz="3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comprehensively</a:t>
            </a:r>
            <a:r>
              <a:rPr lang="en-US" sz="320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and </a:t>
            </a:r>
            <a:r>
              <a:rPr lang="en-US" sz="3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horizontally </a:t>
            </a:r>
            <a:r>
              <a:rPr lang="en-US" sz="32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span</a:t>
            </a:r>
            <a:r>
              <a:rPr lang="en-US" sz="3200" spc="-13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across</a:t>
            </a:r>
            <a:r>
              <a:rPr lang="en-US" sz="3200" spc="-229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each</a:t>
            </a:r>
            <a:r>
              <a:rPr lang="en-US" sz="3200" spc="-8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deliverable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68178D6-E1C0-18D9-450E-C2FA42E141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0296" y="2261234"/>
            <a:ext cx="5253898" cy="392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2498243"/>
          </a:xfrm>
        </p:spPr>
        <p:txBody>
          <a:bodyPr/>
          <a:lstStyle/>
          <a:p>
            <a:r>
              <a:rPr lang="en-US" dirty="0"/>
              <a:t>by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3429000"/>
            <a:ext cx="5794248" cy="2923984"/>
          </a:xfrm>
        </p:spPr>
        <p:txBody>
          <a:bodyPr>
            <a:normAutofit fontScale="55000" lnSpcReduction="20000"/>
          </a:bodyPr>
          <a:lstStyle/>
          <a:p>
            <a:pPr marL="0" marR="0" algn="l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512185" algn="l"/>
              </a:tabLst>
            </a:pP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Abdelrahman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alaa</a:t>
            </a: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20-02024</a:t>
            </a:r>
          </a:p>
          <a:p>
            <a:pPr marL="0" marR="0" algn="l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512185" algn="l"/>
              </a:tabLst>
            </a:pP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Mostafa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samir</a:t>
            </a: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20-00679</a:t>
            </a:r>
          </a:p>
          <a:p>
            <a:pPr marL="0" marR="0" algn="l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512185" algn="l"/>
              </a:tabLst>
            </a:pP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Mohammed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sanad</a:t>
            </a: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20-00265</a:t>
            </a:r>
          </a:p>
          <a:p>
            <a:pPr marL="0" marR="0" algn="l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512185" algn="l"/>
              </a:tabLst>
            </a:pP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Hesham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mohamed</a:t>
            </a: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20-01524</a:t>
            </a:r>
          </a:p>
          <a:p>
            <a:pPr marL="0" marR="0" algn="l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512185" algn="l"/>
              </a:tabLst>
            </a:pP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Ahmed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elsayed</a:t>
            </a: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20-01733</a:t>
            </a:r>
          </a:p>
          <a:p>
            <a:pPr marL="0" marR="0" algn="l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512185" algn="l"/>
              </a:tabLst>
            </a:pP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Ahmed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hesham</a:t>
            </a: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20-01992</a:t>
            </a:r>
          </a:p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512185" algn="l"/>
              </a:tabLst>
            </a:pP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Supervised by</a:t>
            </a:r>
          </a:p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512185" algn="l"/>
              </a:tabLst>
            </a:pP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Dr.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basem</a:t>
            </a: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elhady</a:t>
            </a: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512185" algn="l"/>
              </a:tabLst>
            </a:pP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Eng.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salma</a:t>
            </a:r>
            <a:r>
              <a:rPr lang="en-US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elzayat</a:t>
            </a:r>
            <a:endParaRPr lang="en-US" sz="2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934720"/>
            <a:ext cx="10405174" cy="132651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lang="en-US" sz="5400" b="1" dirty="0">
                <a:latin typeface="Georgia"/>
                <a:cs typeface="Georgia"/>
              </a:rPr>
              <a:t>CRISP-DM</a:t>
            </a:r>
            <a:r>
              <a:rPr lang="en-US" sz="5400" b="1" spc="114" dirty="0">
                <a:latin typeface="Georgia"/>
                <a:cs typeface="Georgia"/>
              </a:rPr>
              <a:t> </a:t>
            </a:r>
            <a:r>
              <a:rPr lang="en-US" sz="5400" b="1" spc="-10" dirty="0" err="1">
                <a:latin typeface="Georgia"/>
                <a:cs typeface="Georgia"/>
              </a:rPr>
              <a:t>WaTErfaLL</a:t>
            </a:r>
            <a:r>
              <a:rPr lang="en-US" sz="5400" b="1" spc="-10" dirty="0">
                <a:latin typeface="Georgia"/>
                <a:cs typeface="Georgia"/>
              </a:rPr>
              <a:t>:</a:t>
            </a:r>
            <a:br>
              <a:rPr lang="en-US" sz="5400" b="1" spc="-10" dirty="0">
                <a:latin typeface="Georgia"/>
                <a:cs typeface="Georgia"/>
              </a:rPr>
            </a:br>
            <a:r>
              <a:rPr lang="en-US" sz="5400" b="1" spc="180" dirty="0" err="1">
                <a:latin typeface="Georgia"/>
                <a:cs typeface="Georgia"/>
              </a:rPr>
              <a:t>VErTicaL</a:t>
            </a:r>
            <a:r>
              <a:rPr lang="en-US" sz="5400" b="1" spc="95" dirty="0">
                <a:latin typeface="Georgia"/>
                <a:cs typeface="Georgia"/>
              </a:rPr>
              <a:t> </a:t>
            </a:r>
            <a:r>
              <a:rPr lang="en-US" sz="5400" b="1" spc="315" dirty="0" err="1">
                <a:latin typeface="Georgia"/>
                <a:cs typeface="Georgia"/>
              </a:rPr>
              <a:t>SLicing</a:t>
            </a:r>
            <a:endParaRPr lang="en-ZA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972BB-1234-F3A4-5DB7-789393361E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3095538"/>
            <a:ext cx="4952553" cy="2978091"/>
          </a:xfrm>
        </p:spPr>
        <p:txBody>
          <a:bodyPr>
            <a:normAutofit fontScale="85000" lnSpcReduction="10000"/>
          </a:bodyPr>
          <a:lstStyle/>
          <a:p>
            <a:pPr marL="12700">
              <a:lnSpc>
                <a:spcPts val="1914"/>
              </a:lnSpc>
              <a:spcBef>
                <a:spcPts val="114"/>
              </a:spcBef>
            </a:pPr>
            <a:r>
              <a:rPr lang="en-US" sz="32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in</a:t>
            </a:r>
            <a:r>
              <a:rPr lang="en-US" sz="3200" spc="-1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an</a:t>
            </a:r>
            <a:r>
              <a:rPr lang="en-US" sz="32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agile</a:t>
            </a:r>
            <a:r>
              <a:rPr lang="en-US" sz="320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implementation</a:t>
            </a:r>
          </a:p>
          <a:p>
            <a:pPr marL="0" indent="0">
              <a:lnSpc>
                <a:spcPts val="1914"/>
              </a:lnSpc>
              <a:spcBef>
                <a:spcPts val="114"/>
              </a:spcBef>
              <a:buNone/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of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pPr marL="12700">
              <a:lnSpc>
                <a:spcPts val="1914"/>
              </a:lnSpc>
            </a:pPr>
            <a:r>
              <a:rPr lang="en-US" sz="32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CRISP-</a:t>
            </a:r>
            <a:r>
              <a:rPr lang="en-US" sz="32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DM,</a:t>
            </a:r>
            <a:r>
              <a:rPr lang="en-US" sz="3200" spc="-229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the</a:t>
            </a:r>
            <a:r>
              <a:rPr lang="en-US" sz="3200" spc="-19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team</a:t>
            </a:r>
            <a:r>
              <a:rPr lang="en-US" sz="3200" spc="-9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would</a:t>
            </a:r>
            <a:r>
              <a:rPr lang="en-US" sz="3200" spc="-18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narrowly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pPr marL="12700" marR="31115">
              <a:lnSpc>
                <a:spcPct val="100000"/>
              </a:lnSpc>
              <a:spcBef>
                <a:spcPts val="70"/>
              </a:spcBef>
            </a:pPr>
            <a:r>
              <a:rPr lang="en-US" sz="32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focus</a:t>
            </a:r>
            <a:r>
              <a:rPr lang="en-US" sz="3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on</a:t>
            </a:r>
            <a:r>
              <a:rPr lang="en-US" sz="3200" spc="-1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quickly</a:t>
            </a:r>
            <a:r>
              <a:rPr lang="en-US" sz="3200" spc="-1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delivering</a:t>
            </a:r>
            <a:r>
              <a:rPr lang="en-US" sz="3200" spc="-9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one </a:t>
            </a: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vertical</a:t>
            </a:r>
            <a:r>
              <a:rPr lang="en-US" sz="3200" spc="-17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slice</a:t>
            </a:r>
            <a:r>
              <a:rPr lang="en-US" sz="3200" spc="-1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up</a:t>
            </a:r>
            <a:r>
              <a:rPr lang="en-US" sz="3200" spc="-1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the</a:t>
            </a:r>
            <a:r>
              <a:rPr lang="en-US" sz="3200" spc="-12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value</a:t>
            </a:r>
            <a:r>
              <a:rPr lang="en-US" sz="3200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chain</a:t>
            </a: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at</a:t>
            </a:r>
            <a:r>
              <a:rPr lang="en-US" sz="3200" spc="-19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a </a:t>
            </a:r>
            <a:r>
              <a:rPr lang="en-US" sz="32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rPr>
              <a:t>time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Verdana"/>
              <a:cs typeface="Verdana"/>
            </a:endParaRP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68178D6-E1C0-18D9-450E-C2FA42E141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0296" y="2261234"/>
            <a:ext cx="5253898" cy="392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7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Front end 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ED40A-BA88-E068-3D43-272F7F76B9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60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Used technologies  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>
            <a:normAutofit fontScale="85000" lnSpcReduction="20000"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front end of Pearl is crafted using React.js, Next.js, and Tailwind CSS. These technologies enable us to create a performant, scalable, and visually appealing web application. We'll focus on the importance of reusable components and the benefits of server-side rendering (SSR).</a:t>
            </a:r>
            <a:r>
              <a:rPr lang="en-US" dirty="0"/>
              <a:t> 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Overview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React.js: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 JavaScript library for building user interfaces, emphasizing the creation of reusable UI components.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Next.js: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 React framework that supports server-side rendering and static site generation, enhancing performance and SEO.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Tailwind CSS: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 utility-first CSS framework that promotes rapid and consistent UI development.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FED9D6B-3040-2668-8FDD-91B8ACFDE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4685" y="1399032"/>
            <a:ext cx="3004068" cy="1847205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BCF4A0C-E337-4D36-9344-355539B68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62" y="4056683"/>
            <a:ext cx="4175933" cy="21899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logo with black text&#10;&#10;Description automatically generated">
            <a:extLst>
              <a:ext uri="{FF2B5EF4-FFF2-40B4-BE49-F238E27FC236}">
                <a16:creationId xmlns:a16="http://schemas.microsoft.com/office/drawing/2014/main" id="{6B8AFF5E-6451-0019-8334-44F62CB85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57" y="1168799"/>
            <a:ext cx="2548911" cy="2307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302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Why would we implement it / how we implemented it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C8950A3D-47D6-AFCB-68C6-332EAE2B221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05973272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711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back end 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ED40A-BA88-E068-3D43-272F7F76B9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0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Used technologies  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4173347"/>
          </a:xfrm>
        </p:spPr>
        <p:txBody>
          <a:bodyPr>
            <a:normAutofit fontScale="62500" lnSpcReduction="20000"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backend is responsible for handling data storage, user authentication, and business logic, ensuring that the application runs smoothly and securely. We will discuss the technologies used, the database schema</a:t>
            </a:r>
          </a:p>
          <a:p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Overview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Node.js:</a:t>
            </a: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 JavaScript runtime built on Chrome's V8 engine, used for building scalable network applications.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Next.js:</a:t>
            </a: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 React framework that supports server-side rendering and static site generation, which we also use for the backend APIs.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MongoDB:</a:t>
            </a: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 NoSQL database known for its flexibility and scalability.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Prisma:</a:t>
            </a: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 modern database toolkit for Node.js and TypeScript, providing an ORM (Object-Relational Mapping) layer to interact with MongoDB.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NextAuth.js:</a:t>
            </a: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 complete open-source authentication solution for Next.js applications, providing secure and flexible user authentication.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B6F40F5C-26C6-31CC-C29A-8CF08808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70" y="952151"/>
            <a:ext cx="2515998" cy="1691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green and black background with text&#10;&#10;Description automatically generated">
            <a:extLst>
              <a:ext uri="{FF2B5EF4-FFF2-40B4-BE49-F238E27FC236}">
                <a16:creationId xmlns:a16="http://schemas.microsoft.com/office/drawing/2014/main" id="{6C4EDDBA-6B8A-F114-372B-84865AEDF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070" y="2980701"/>
            <a:ext cx="2515998" cy="1532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logo with white text&#10;&#10;Description automatically generated">
            <a:extLst>
              <a:ext uri="{FF2B5EF4-FFF2-40B4-BE49-F238E27FC236}">
                <a16:creationId xmlns:a16="http://schemas.microsoft.com/office/drawing/2014/main" id="{A39D94C6-C73D-7A62-3112-4CA04B7A9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017" y="952151"/>
            <a:ext cx="2536126" cy="1691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752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Why would we implement it / how we implemented it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C8950A3D-47D6-AFCB-68C6-332EAE2B221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01471284"/>
              </p:ext>
            </p:extLst>
          </p:nvPr>
        </p:nvGraphicFramePr>
        <p:xfrm>
          <a:off x="911352" y="2043429"/>
          <a:ext cx="10405174" cy="4458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2350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472F812-2610-F8C9-3B80-9D259FE1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5CD02677-3EC3-54D1-8404-DDF857DF9F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2597507"/>
              </p:ext>
            </p:extLst>
          </p:nvPr>
        </p:nvGraphicFramePr>
        <p:xfrm>
          <a:off x="2905612" y="3151710"/>
          <a:ext cx="6416653" cy="2420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magnifying glass on a green paper&#10;&#10;Description automatically generated">
            <a:extLst>
              <a:ext uri="{FF2B5EF4-FFF2-40B4-BE49-F238E27FC236}">
                <a16:creationId xmlns:a16="http://schemas.microsoft.com/office/drawing/2014/main" id="{07266453-C0A8-2431-5E38-BB62BC4A1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435" y="1442907"/>
            <a:ext cx="2088369" cy="1728306"/>
          </a:xfrm>
          <a:prstGeom prst="rect">
            <a:avLst/>
          </a:prstGeom>
        </p:spPr>
      </p:pic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FA9277BF-02DB-F0EC-98D0-0D33C2917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183" y="1442907"/>
            <a:ext cx="2456139" cy="17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ZA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317785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001FF2-CE3C-356D-2D4C-6C122D1F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3" y="0"/>
            <a:ext cx="8051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1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944" y="1075467"/>
            <a:ext cx="5775656" cy="3009972"/>
          </a:xfrm>
        </p:spPr>
        <p:txBody>
          <a:bodyPr>
            <a:normAutofit/>
          </a:bodyPr>
          <a:lstStyle/>
          <a:p>
            <a:r>
              <a:rPr lang="en-US" sz="6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40531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C3F568-9BAE-8B47-3984-132614274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570" y="0"/>
            <a:ext cx="11066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ZA" dirty="0"/>
              <a:t>Ui/</a:t>
            </a:r>
            <a:r>
              <a:rPr lang="en-ZA" dirty="0" err="1"/>
              <a:t>ux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367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Design </a:t>
            </a:r>
            <a:r>
              <a:rPr lang="en-US" dirty="0" err="1"/>
              <a:t>princibles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E36D1566-F23B-C7F9-B193-2E849B48EAF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16842677"/>
              </p:ext>
            </p:extLst>
          </p:nvPr>
        </p:nvGraphicFramePr>
        <p:xfrm>
          <a:off x="1359017" y="1484851"/>
          <a:ext cx="8456102" cy="4563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951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3200" b="1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Feedback and Continuous Improvement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E36D1566-F23B-C7F9-B193-2E849B48EAF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96545396"/>
              </p:ext>
            </p:extLst>
          </p:nvPr>
        </p:nvGraphicFramePr>
        <p:xfrm>
          <a:off x="1359017" y="1484851"/>
          <a:ext cx="8456102" cy="4563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1398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944" y="1075467"/>
            <a:ext cx="5775656" cy="3009972"/>
          </a:xfrm>
        </p:spPr>
        <p:txBody>
          <a:bodyPr>
            <a:normAutofit/>
          </a:bodyPr>
          <a:lstStyle/>
          <a:p>
            <a:r>
              <a:rPr lang="en-US" sz="6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0071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4173982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Motivation /</a:t>
            </a:r>
            <a:r>
              <a:rPr lang="en-US" sz="18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Successful similar apps</a:t>
            </a:r>
            <a:endParaRPr lang="en-US" dirty="0"/>
          </a:p>
          <a:p>
            <a:r>
              <a:rPr lang="en-US" dirty="0"/>
              <a:t>Features </a:t>
            </a:r>
          </a:p>
          <a:p>
            <a:r>
              <a:rPr lang="en-US" dirty="0"/>
              <a:t>AI</a:t>
            </a:r>
          </a:p>
          <a:p>
            <a:r>
              <a:rPr lang="en-US" dirty="0"/>
              <a:t>Front end</a:t>
            </a:r>
          </a:p>
          <a:p>
            <a:r>
              <a:rPr lang="en-US" dirty="0"/>
              <a:t>Backend /database</a:t>
            </a:r>
          </a:p>
          <a:p>
            <a:r>
              <a:rPr lang="en-US" dirty="0"/>
              <a:t>UI/UX</a:t>
            </a:r>
          </a:p>
          <a:p>
            <a:r>
              <a:rPr lang="en-US" dirty="0"/>
              <a:t>Diagrams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Introduction to pearl</a:t>
            </a:r>
          </a:p>
        </p:txBody>
      </p:sp>
      <p:pic>
        <p:nvPicPr>
          <p:cNvPr id="8" name="Picture Placeholder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99257273-5F02-E2DD-FD84-A1B9E5B92B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304" r="15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what is pearl ?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Pearl is designed to be a one-stop destination for both locals and travelers looking to find the best that any city has to offer. Whether you are searching for a new dining experience, a unique activity, or a comfortable place to stay, Pearl connects you with a diverse community of users who share their reviews, ratings, and personal experiences.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/>
          <a:p>
            <a:r>
              <a:rPr lang="en-US" dirty="0"/>
              <a:t>Motivation / similar successful apps</a:t>
            </a:r>
            <a:endParaRPr lang="en-ZA" dirty="0"/>
          </a:p>
        </p:txBody>
      </p:sp>
      <p:pic>
        <p:nvPicPr>
          <p:cNvPr id="5" name="Picture 4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F0FD93F4-CE55-FDA0-14DB-BD86CD602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3" r="12312" b="1"/>
          <a:stretch/>
        </p:blipFill>
        <p:spPr>
          <a:xfrm>
            <a:off x="-15240" y="-15241"/>
            <a:ext cx="4581525" cy="6602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Motivation 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motivation behind creating Pearl is rooted in a desire to empower local businesses and provide users with a holistic, user-friendly platform for discovering and enjoying the best local experiences: </a:t>
            </a:r>
          </a:p>
          <a:p>
            <a:pPr lvl="1"/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Supporting Local Economies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Catering to Diverse Needs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Encouraging Community Engagement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Bridging the Gap Between Discovery and Booking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group of people with a chat bubble and five stars&#10;&#10;Description automatically generated">
            <a:extLst>
              <a:ext uri="{FF2B5EF4-FFF2-40B4-BE49-F238E27FC236}">
                <a16:creationId xmlns:a16="http://schemas.microsoft.com/office/drawing/2014/main" id="{2B4A9B70-7578-E178-C837-FF9186D8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87" y="1106742"/>
            <a:ext cx="2186089" cy="1694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person walking outside a store&#10;&#10;Description automatically generated">
            <a:extLst>
              <a:ext uri="{FF2B5EF4-FFF2-40B4-BE49-F238E27FC236}">
                <a16:creationId xmlns:a16="http://schemas.microsoft.com/office/drawing/2014/main" id="{2F642B1B-71BA-C7AD-56C9-0B16B3F1D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106" y="1115440"/>
            <a:ext cx="2311195" cy="1694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E149D5-DFDB-580C-A2DB-A715B7CAC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5024" y="3691156"/>
            <a:ext cx="4026714" cy="23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Similar successful apps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290194"/>
            <a:ext cx="3144837" cy="3470844"/>
          </a:xfrm>
        </p:spPr>
        <p:txBody>
          <a:bodyPr>
            <a:norm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Yelp</a:t>
            </a:r>
            <a:endParaRPr lang="en-US" sz="32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Airbnb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Angi 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white logo on a pink background&#10;&#10;Description automatically generated">
            <a:extLst>
              <a:ext uri="{FF2B5EF4-FFF2-40B4-BE49-F238E27FC236}">
                <a16:creationId xmlns:a16="http://schemas.microsoft.com/office/drawing/2014/main" id="{D33E9646-0BED-64AD-A779-95E1752A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99" y="1982910"/>
            <a:ext cx="3113857" cy="3113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264534-B783-DD1D-3E22-E603CB35E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192" y="3948025"/>
            <a:ext cx="3995715" cy="209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red square with white text&#10;&#10;Description automatically generated">
            <a:extLst>
              <a:ext uri="{FF2B5EF4-FFF2-40B4-BE49-F238E27FC236}">
                <a16:creationId xmlns:a16="http://schemas.microsoft.com/office/drawing/2014/main" id="{A2B836CE-B138-1ACA-9F7B-668964DA3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192" y="1525978"/>
            <a:ext cx="3995714" cy="209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{1312D79D-65A2-461A-AE8B-C16C573E210C}tf16411248_win32</Template>
  <TotalTime>363</TotalTime>
  <Words>1070</Words>
  <Application>Microsoft Office PowerPoint</Application>
  <PresentationFormat>Widescreen</PresentationFormat>
  <Paragraphs>161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Arial MT</vt:lpstr>
      <vt:lpstr>Avenir Next LT Pro Light</vt:lpstr>
      <vt:lpstr>Bahnschrift SemiBold Condensed</vt:lpstr>
      <vt:lpstr>Calibri</vt:lpstr>
      <vt:lpstr>Georgia</vt:lpstr>
      <vt:lpstr>Posterama</vt:lpstr>
      <vt:lpstr>Symbol</vt:lpstr>
      <vt:lpstr>Tahoma</vt:lpstr>
      <vt:lpstr>Times New Roman</vt:lpstr>
      <vt:lpstr>Verdana</vt:lpstr>
      <vt:lpstr>Custom</vt:lpstr>
      <vt:lpstr>Pearl Ismailia project </vt:lpstr>
      <vt:lpstr>by</vt:lpstr>
      <vt:lpstr>Thank you </vt:lpstr>
      <vt:lpstr>Agenda </vt:lpstr>
      <vt:lpstr>Introduction to pearl</vt:lpstr>
      <vt:lpstr>what is pearl ?</vt:lpstr>
      <vt:lpstr>Motivation / similar successful apps</vt:lpstr>
      <vt:lpstr>Motivation </vt:lpstr>
      <vt:lpstr>Similar successful apps</vt:lpstr>
      <vt:lpstr>features</vt:lpstr>
      <vt:lpstr>Main features</vt:lpstr>
      <vt:lpstr>AI </vt:lpstr>
      <vt:lpstr>CRISP - dm</vt:lpstr>
      <vt:lpstr>Phases of crisp-dm</vt:lpstr>
      <vt:lpstr>What is a recommendation system </vt:lpstr>
      <vt:lpstr>types</vt:lpstr>
      <vt:lpstr>Challenges </vt:lpstr>
      <vt:lpstr>approaches</vt:lpstr>
      <vt:lpstr>CRISP-DM WaTErfaLL: HOrizOnTaL SLicing</vt:lpstr>
      <vt:lpstr>CRISP-DM WaTErfaLL: VErTicaL SLicing</vt:lpstr>
      <vt:lpstr>Front end </vt:lpstr>
      <vt:lpstr>Used technologies  </vt:lpstr>
      <vt:lpstr>Why would we implement it / how we implemented it</vt:lpstr>
      <vt:lpstr>back end </vt:lpstr>
      <vt:lpstr>Used technologies  </vt:lpstr>
      <vt:lpstr>Why would we implement it / how we implemented it</vt:lpstr>
      <vt:lpstr>PowerPoint Presentation</vt:lpstr>
      <vt:lpstr>diagrams</vt:lpstr>
      <vt:lpstr>PowerPoint Presentation</vt:lpstr>
      <vt:lpstr>PowerPoint Presentation</vt:lpstr>
      <vt:lpstr>Ui/ux</vt:lpstr>
      <vt:lpstr>Design princibles</vt:lpstr>
      <vt:lpstr>User Feedback and Continuous Improvement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Alaa Kamel</dc:creator>
  <cp:lastModifiedBy>Abdelrahman Alaa Kamel</cp:lastModifiedBy>
  <cp:revision>2</cp:revision>
  <dcterms:created xsi:type="dcterms:W3CDTF">2024-06-11T17:28:11Z</dcterms:created>
  <dcterms:modified xsi:type="dcterms:W3CDTF">2024-06-11T23:31:16Z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